
<file path=[Content_Types].xml><?xml version="1.0" encoding="utf-8"?>
<Types xmlns="http://schemas.openxmlformats.org/package/2006/content-types">
  <Default Extension="jpeg" ContentType="image/jpeg"/>
  <Default Extension="JPG" ContentType="image/.jpg"/>
  <Default Extension="png" ContentType="image/png"/>
  <Default Extension="tiff" ContentType="image/tif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0.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00.xml" ContentType="application/vnd.openxmlformats-officedocument.presentationml.tags+xml"/>
  <Override PartName="/ppt/tags/tag1001.xml" ContentType="application/vnd.openxmlformats-officedocument.presentationml.tags+xml"/>
  <Override PartName="/ppt/tags/tag1002.xml" ContentType="application/vnd.openxmlformats-officedocument.presentationml.tags+xml"/>
  <Override PartName="/ppt/tags/tag1003.xml" ContentType="application/vnd.openxmlformats-officedocument.presentationml.tags+xml"/>
  <Override PartName="/ppt/tags/tag1004.xml" ContentType="application/vnd.openxmlformats-officedocument.presentationml.tags+xml"/>
  <Override PartName="/ppt/tags/tag1005.xml" ContentType="application/vnd.openxmlformats-officedocument.presentationml.tags+xml"/>
  <Override PartName="/ppt/tags/tag1006.xml" ContentType="application/vnd.openxmlformats-officedocument.presentationml.tags+xml"/>
  <Override PartName="/ppt/tags/tag1007.xml" ContentType="application/vnd.openxmlformats-officedocument.presentationml.tags+xml"/>
  <Override PartName="/ppt/tags/tag1008.xml" ContentType="application/vnd.openxmlformats-officedocument.presentationml.tags+xml"/>
  <Override PartName="/ppt/tags/tag1009.xml" ContentType="application/vnd.openxmlformats-officedocument.presentationml.tags+xml"/>
  <Override PartName="/ppt/tags/tag101.xml" ContentType="application/vnd.openxmlformats-officedocument.presentationml.tags+xml"/>
  <Override PartName="/ppt/tags/tag1010.xml" ContentType="application/vnd.openxmlformats-officedocument.presentationml.tags+xml"/>
  <Override PartName="/ppt/tags/tag1011.xml" ContentType="application/vnd.openxmlformats-officedocument.presentationml.tags+xml"/>
  <Override PartName="/ppt/tags/tag1012.xml" ContentType="application/vnd.openxmlformats-officedocument.presentationml.tags+xml"/>
  <Override PartName="/ppt/tags/tag1013.xml" ContentType="application/vnd.openxmlformats-officedocument.presentationml.tags+xml"/>
  <Override PartName="/ppt/tags/tag1014.xml" ContentType="application/vnd.openxmlformats-officedocument.presentationml.tags+xml"/>
  <Override PartName="/ppt/tags/tag1015.xml" ContentType="application/vnd.openxmlformats-officedocument.presentationml.tags+xml"/>
  <Override PartName="/ppt/tags/tag1016.xml" ContentType="application/vnd.openxmlformats-officedocument.presentationml.tags+xml"/>
  <Override PartName="/ppt/tags/tag1017.xml" ContentType="application/vnd.openxmlformats-officedocument.presentationml.tags+xml"/>
  <Override PartName="/ppt/tags/tag1018.xml" ContentType="application/vnd.openxmlformats-officedocument.presentationml.tags+xml"/>
  <Override PartName="/ppt/tags/tag1019.xml" ContentType="application/vnd.openxmlformats-officedocument.presentationml.tags+xml"/>
  <Override PartName="/ppt/tags/tag102.xml" ContentType="application/vnd.openxmlformats-officedocument.presentationml.tags+xml"/>
  <Override PartName="/ppt/tags/tag1020.xml" ContentType="application/vnd.openxmlformats-officedocument.presentationml.tags+xml"/>
  <Override PartName="/ppt/tags/tag1021.xml" ContentType="application/vnd.openxmlformats-officedocument.presentationml.tags+xml"/>
  <Override PartName="/ppt/tags/tag1022.xml" ContentType="application/vnd.openxmlformats-officedocument.presentationml.tags+xml"/>
  <Override PartName="/ppt/tags/tag1023.xml" ContentType="application/vnd.openxmlformats-officedocument.presentationml.tags+xml"/>
  <Override PartName="/ppt/tags/tag1024.xml" ContentType="application/vnd.openxmlformats-officedocument.presentationml.tags+xml"/>
  <Override PartName="/ppt/tags/tag1025.xml" ContentType="application/vnd.openxmlformats-officedocument.presentationml.tags+xml"/>
  <Override PartName="/ppt/tags/tag1026.xml" ContentType="application/vnd.openxmlformats-officedocument.presentationml.tags+xml"/>
  <Override PartName="/ppt/tags/tag1027.xml" ContentType="application/vnd.openxmlformats-officedocument.presentationml.tags+xml"/>
  <Override PartName="/ppt/tags/tag1028.xml" ContentType="application/vnd.openxmlformats-officedocument.presentationml.tags+xml"/>
  <Override PartName="/ppt/tags/tag1029.xml" ContentType="application/vnd.openxmlformats-officedocument.presentationml.tags+xml"/>
  <Override PartName="/ppt/tags/tag103.xml" ContentType="application/vnd.openxmlformats-officedocument.presentationml.tags+xml"/>
  <Override PartName="/ppt/tags/tag1030.xml" ContentType="application/vnd.openxmlformats-officedocument.presentationml.tags+xml"/>
  <Override PartName="/ppt/tags/tag1031.xml" ContentType="application/vnd.openxmlformats-officedocument.presentationml.tags+xml"/>
  <Override PartName="/ppt/tags/tag1032.xml" ContentType="application/vnd.openxmlformats-officedocument.presentationml.tags+xml"/>
  <Override PartName="/ppt/tags/tag1033.xml" ContentType="application/vnd.openxmlformats-officedocument.presentationml.tags+xml"/>
  <Override PartName="/ppt/tags/tag1034.xml" ContentType="application/vnd.openxmlformats-officedocument.presentationml.tags+xml"/>
  <Override PartName="/ppt/tags/tag1035.xml" ContentType="application/vnd.openxmlformats-officedocument.presentationml.tags+xml"/>
  <Override PartName="/ppt/tags/tag1036.xml" ContentType="application/vnd.openxmlformats-officedocument.presentationml.tags+xml"/>
  <Override PartName="/ppt/tags/tag1037.xml" ContentType="application/vnd.openxmlformats-officedocument.presentationml.tags+xml"/>
  <Override PartName="/ppt/tags/tag1038.xml" ContentType="application/vnd.openxmlformats-officedocument.presentationml.tags+xml"/>
  <Override PartName="/ppt/tags/tag1039.xml" ContentType="application/vnd.openxmlformats-officedocument.presentationml.tags+xml"/>
  <Override PartName="/ppt/tags/tag104.xml" ContentType="application/vnd.openxmlformats-officedocument.presentationml.tags+xml"/>
  <Override PartName="/ppt/tags/tag1040.xml" ContentType="application/vnd.openxmlformats-officedocument.presentationml.tags+xml"/>
  <Override PartName="/ppt/tags/tag1041.xml" ContentType="application/vnd.openxmlformats-officedocument.presentationml.tags+xml"/>
  <Override PartName="/ppt/tags/tag1042.xml" ContentType="application/vnd.openxmlformats-officedocument.presentationml.tags+xml"/>
  <Override PartName="/ppt/tags/tag1043.xml" ContentType="application/vnd.openxmlformats-officedocument.presentationml.tags+xml"/>
  <Override PartName="/ppt/tags/tag1044.xml" ContentType="application/vnd.openxmlformats-officedocument.presentationml.tags+xml"/>
  <Override PartName="/ppt/tags/tag1045.xml" ContentType="application/vnd.openxmlformats-officedocument.presentationml.tags+xml"/>
  <Override PartName="/ppt/tags/tag1046.xml" ContentType="application/vnd.openxmlformats-officedocument.presentationml.tags+xml"/>
  <Override PartName="/ppt/tags/tag1047.xml" ContentType="application/vnd.openxmlformats-officedocument.presentationml.tags+xml"/>
  <Override PartName="/ppt/tags/tag1048.xml" ContentType="application/vnd.openxmlformats-officedocument.presentationml.tags+xml"/>
  <Override PartName="/ppt/tags/tag1049.xml" ContentType="application/vnd.openxmlformats-officedocument.presentationml.tags+xml"/>
  <Override PartName="/ppt/tags/tag105.xml" ContentType="application/vnd.openxmlformats-officedocument.presentationml.tags+xml"/>
  <Override PartName="/ppt/tags/tag1050.xml" ContentType="application/vnd.openxmlformats-officedocument.presentationml.tags+xml"/>
  <Override PartName="/ppt/tags/tag1051.xml" ContentType="application/vnd.openxmlformats-officedocument.presentationml.tags+xml"/>
  <Override PartName="/ppt/tags/tag1052.xml" ContentType="application/vnd.openxmlformats-officedocument.presentationml.tags+xml"/>
  <Override PartName="/ppt/tags/tag1053.xml" ContentType="application/vnd.openxmlformats-officedocument.presentationml.tags+xml"/>
  <Override PartName="/ppt/tags/tag1054.xml" ContentType="application/vnd.openxmlformats-officedocument.presentationml.tags+xml"/>
  <Override PartName="/ppt/tags/tag1055.xml" ContentType="application/vnd.openxmlformats-officedocument.presentationml.tags+xml"/>
  <Override PartName="/ppt/tags/tag1056.xml" ContentType="application/vnd.openxmlformats-officedocument.presentationml.tags+xml"/>
  <Override PartName="/ppt/tags/tag1057.xml" ContentType="application/vnd.openxmlformats-officedocument.presentationml.tags+xml"/>
  <Override PartName="/ppt/tags/tag1058.xml" ContentType="application/vnd.openxmlformats-officedocument.presentationml.tags+xml"/>
  <Override PartName="/ppt/tags/tag1059.xml" ContentType="application/vnd.openxmlformats-officedocument.presentationml.tags+xml"/>
  <Override PartName="/ppt/tags/tag106.xml" ContentType="application/vnd.openxmlformats-officedocument.presentationml.tags+xml"/>
  <Override PartName="/ppt/tags/tag1060.xml" ContentType="application/vnd.openxmlformats-officedocument.presentationml.tags+xml"/>
  <Override PartName="/ppt/tags/tag1061.xml" ContentType="application/vnd.openxmlformats-officedocument.presentationml.tags+xml"/>
  <Override PartName="/ppt/tags/tag1062.xml" ContentType="application/vnd.openxmlformats-officedocument.presentationml.tags+xml"/>
  <Override PartName="/ppt/tags/tag1063.xml" ContentType="application/vnd.openxmlformats-officedocument.presentationml.tags+xml"/>
  <Override PartName="/ppt/tags/tag1064.xml" ContentType="application/vnd.openxmlformats-officedocument.presentationml.tags+xml"/>
  <Override PartName="/ppt/tags/tag1065.xml" ContentType="application/vnd.openxmlformats-officedocument.presentationml.tags+xml"/>
  <Override PartName="/ppt/tags/tag1066.xml" ContentType="application/vnd.openxmlformats-officedocument.presentationml.tags+xml"/>
  <Override PartName="/ppt/tags/tag1067.xml" ContentType="application/vnd.openxmlformats-officedocument.presentationml.tags+xml"/>
  <Override PartName="/ppt/tags/tag1068.xml" ContentType="application/vnd.openxmlformats-officedocument.presentationml.tags+xml"/>
  <Override PartName="/ppt/tags/tag1069.xml" ContentType="application/vnd.openxmlformats-officedocument.presentationml.tags+xml"/>
  <Override PartName="/ppt/tags/tag107.xml" ContentType="application/vnd.openxmlformats-officedocument.presentationml.tags+xml"/>
  <Override PartName="/ppt/tags/tag1070.xml" ContentType="application/vnd.openxmlformats-officedocument.presentationml.tags+xml"/>
  <Override PartName="/ppt/tags/tag1071.xml" ContentType="application/vnd.openxmlformats-officedocument.presentationml.tags+xml"/>
  <Override PartName="/ppt/tags/tag1072.xml" ContentType="application/vnd.openxmlformats-officedocument.presentationml.tags+xml"/>
  <Override PartName="/ppt/tags/tag1073.xml" ContentType="application/vnd.openxmlformats-officedocument.presentationml.tags+xml"/>
  <Override PartName="/ppt/tags/tag1074.xml" ContentType="application/vnd.openxmlformats-officedocument.presentationml.tags+xml"/>
  <Override PartName="/ppt/tags/tag1075.xml" ContentType="application/vnd.openxmlformats-officedocument.presentationml.tags+xml"/>
  <Override PartName="/ppt/tags/tag1076.xml" ContentType="application/vnd.openxmlformats-officedocument.presentationml.tags+xml"/>
  <Override PartName="/ppt/tags/tag1077.xml" ContentType="application/vnd.openxmlformats-officedocument.presentationml.tags+xml"/>
  <Override PartName="/ppt/tags/tag1078.xml" ContentType="application/vnd.openxmlformats-officedocument.presentationml.tags+xml"/>
  <Override PartName="/ppt/tags/tag1079.xml" ContentType="application/vnd.openxmlformats-officedocument.presentationml.tags+xml"/>
  <Override PartName="/ppt/tags/tag108.xml" ContentType="application/vnd.openxmlformats-officedocument.presentationml.tags+xml"/>
  <Override PartName="/ppt/tags/tag1080.xml" ContentType="application/vnd.openxmlformats-officedocument.presentationml.tags+xml"/>
  <Override PartName="/ppt/tags/tag1081.xml" ContentType="application/vnd.openxmlformats-officedocument.presentationml.tags+xml"/>
  <Override PartName="/ppt/tags/tag1082.xml" ContentType="application/vnd.openxmlformats-officedocument.presentationml.tags+xml"/>
  <Override PartName="/ppt/tags/tag1083.xml" ContentType="application/vnd.openxmlformats-officedocument.presentationml.tags+xml"/>
  <Override PartName="/ppt/tags/tag1084.xml" ContentType="application/vnd.openxmlformats-officedocument.presentationml.tags+xml"/>
  <Override PartName="/ppt/tags/tag1085.xml" ContentType="application/vnd.openxmlformats-officedocument.presentationml.tags+xml"/>
  <Override PartName="/ppt/tags/tag1086.xml" ContentType="application/vnd.openxmlformats-officedocument.presentationml.tags+xml"/>
  <Override PartName="/ppt/tags/tag1087.xml" ContentType="application/vnd.openxmlformats-officedocument.presentationml.tags+xml"/>
  <Override PartName="/ppt/tags/tag1088.xml" ContentType="application/vnd.openxmlformats-officedocument.presentationml.tags+xml"/>
  <Override PartName="/ppt/tags/tag1089.xml" ContentType="application/vnd.openxmlformats-officedocument.presentationml.tags+xml"/>
  <Override PartName="/ppt/tags/tag109.xml" ContentType="application/vnd.openxmlformats-officedocument.presentationml.tags+xml"/>
  <Override PartName="/ppt/tags/tag1090.xml" ContentType="application/vnd.openxmlformats-officedocument.presentationml.tags+xml"/>
  <Override PartName="/ppt/tags/tag1091.xml" ContentType="application/vnd.openxmlformats-officedocument.presentationml.tags+xml"/>
  <Override PartName="/ppt/tags/tag1092.xml" ContentType="application/vnd.openxmlformats-officedocument.presentationml.tags+xml"/>
  <Override PartName="/ppt/tags/tag1093.xml" ContentType="application/vnd.openxmlformats-officedocument.presentationml.tags+xml"/>
  <Override PartName="/ppt/tags/tag1094.xml" ContentType="application/vnd.openxmlformats-officedocument.presentationml.tags+xml"/>
  <Override PartName="/ppt/tags/tag1095.xml" ContentType="application/vnd.openxmlformats-officedocument.presentationml.tags+xml"/>
  <Override PartName="/ppt/tags/tag1096.xml" ContentType="application/vnd.openxmlformats-officedocument.presentationml.tags+xml"/>
  <Override PartName="/ppt/tags/tag1097.xml" ContentType="application/vnd.openxmlformats-officedocument.presentationml.tags+xml"/>
  <Override PartName="/ppt/tags/tag1098.xml" ContentType="application/vnd.openxmlformats-officedocument.presentationml.tags+xml"/>
  <Override PartName="/ppt/tags/tag109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00.xml" ContentType="application/vnd.openxmlformats-officedocument.presentationml.tags+xml"/>
  <Override PartName="/ppt/tags/tag1101.xml" ContentType="application/vnd.openxmlformats-officedocument.presentationml.tags+xml"/>
  <Override PartName="/ppt/tags/tag1102.xml" ContentType="application/vnd.openxmlformats-officedocument.presentationml.tags+xml"/>
  <Override PartName="/ppt/tags/tag1103.xml" ContentType="application/vnd.openxmlformats-officedocument.presentationml.tags+xml"/>
  <Override PartName="/ppt/tags/tag1104.xml" ContentType="application/vnd.openxmlformats-officedocument.presentationml.tags+xml"/>
  <Override PartName="/ppt/tags/tag1105.xml" ContentType="application/vnd.openxmlformats-officedocument.presentationml.tags+xml"/>
  <Override PartName="/ppt/tags/tag1106.xml" ContentType="application/vnd.openxmlformats-officedocument.presentationml.tags+xml"/>
  <Override PartName="/ppt/tags/tag1107.xml" ContentType="application/vnd.openxmlformats-officedocument.presentationml.tags+xml"/>
  <Override PartName="/ppt/tags/tag1108.xml" ContentType="application/vnd.openxmlformats-officedocument.presentationml.tags+xml"/>
  <Override PartName="/ppt/tags/tag1109.xml" ContentType="application/vnd.openxmlformats-officedocument.presentationml.tags+xml"/>
  <Override PartName="/ppt/tags/tag111.xml" ContentType="application/vnd.openxmlformats-officedocument.presentationml.tags+xml"/>
  <Override PartName="/ppt/tags/tag1110.xml" ContentType="application/vnd.openxmlformats-officedocument.presentationml.tags+xml"/>
  <Override PartName="/ppt/tags/tag1111.xml" ContentType="application/vnd.openxmlformats-officedocument.presentationml.tags+xml"/>
  <Override PartName="/ppt/tags/tag1112.xml" ContentType="application/vnd.openxmlformats-officedocument.presentationml.tags+xml"/>
  <Override PartName="/ppt/tags/tag1113.xml" ContentType="application/vnd.openxmlformats-officedocument.presentationml.tags+xml"/>
  <Override PartName="/ppt/tags/tag1114.xml" ContentType="application/vnd.openxmlformats-officedocument.presentationml.tags+xml"/>
  <Override PartName="/ppt/tags/tag1115.xml" ContentType="application/vnd.openxmlformats-officedocument.presentationml.tags+xml"/>
  <Override PartName="/ppt/tags/tag1116.xml" ContentType="application/vnd.openxmlformats-officedocument.presentationml.tags+xml"/>
  <Override PartName="/ppt/tags/tag1117.xml" ContentType="application/vnd.openxmlformats-officedocument.presentationml.tags+xml"/>
  <Override PartName="/ppt/tags/tag1118.xml" ContentType="application/vnd.openxmlformats-officedocument.presentationml.tags+xml"/>
  <Override PartName="/ppt/tags/tag1119.xml" ContentType="application/vnd.openxmlformats-officedocument.presentationml.tags+xml"/>
  <Override PartName="/ppt/tags/tag112.xml" ContentType="application/vnd.openxmlformats-officedocument.presentationml.tags+xml"/>
  <Override PartName="/ppt/tags/tag1120.xml" ContentType="application/vnd.openxmlformats-officedocument.presentationml.tags+xml"/>
  <Override PartName="/ppt/tags/tag1121.xml" ContentType="application/vnd.openxmlformats-officedocument.presentationml.tags+xml"/>
  <Override PartName="/ppt/tags/tag1122.xml" ContentType="application/vnd.openxmlformats-officedocument.presentationml.tags+xml"/>
  <Override PartName="/ppt/tags/tag1123.xml" ContentType="application/vnd.openxmlformats-officedocument.presentationml.tags+xml"/>
  <Override PartName="/ppt/tags/tag1124.xml" ContentType="application/vnd.openxmlformats-officedocument.presentationml.tags+xml"/>
  <Override PartName="/ppt/tags/tag1125.xml" ContentType="application/vnd.openxmlformats-officedocument.presentationml.tags+xml"/>
  <Override PartName="/ppt/tags/tag1126.xml" ContentType="application/vnd.openxmlformats-officedocument.presentationml.tags+xml"/>
  <Override PartName="/ppt/tags/tag1127.xml" ContentType="application/vnd.openxmlformats-officedocument.presentationml.tags+xml"/>
  <Override PartName="/ppt/tags/tag1128.xml" ContentType="application/vnd.openxmlformats-officedocument.presentationml.tags+xml"/>
  <Override PartName="/ppt/tags/tag1129.xml" ContentType="application/vnd.openxmlformats-officedocument.presentationml.tags+xml"/>
  <Override PartName="/ppt/tags/tag113.xml" ContentType="application/vnd.openxmlformats-officedocument.presentationml.tags+xml"/>
  <Override PartName="/ppt/tags/tag1130.xml" ContentType="application/vnd.openxmlformats-officedocument.presentationml.tags+xml"/>
  <Override PartName="/ppt/tags/tag1131.xml" ContentType="application/vnd.openxmlformats-officedocument.presentationml.tags+xml"/>
  <Override PartName="/ppt/tags/tag1132.xml" ContentType="application/vnd.openxmlformats-officedocument.presentationml.tags+xml"/>
  <Override PartName="/ppt/tags/tag1133.xml" ContentType="application/vnd.openxmlformats-officedocument.presentationml.tags+xml"/>
  <Override PartName="/ppt/tags/tag1134.xml" ContentType="application/vnd.openxmlformats-officedocument.presentationml.tags+xml"/>
  <Override PartName="/ppt/tags/tag1135.xml" ContentType="application/vnd.openxmlformats-officedocument.presentationml.tags+xml"/>
  <Override PartName="/ppt/tags/tag1136.xml" ContentType="application/vnd.openxmlformats-officedocument.presentationml.tags+xml"/>
  <Override PartName="/ppt/tags/tag1137.xml" ContentType="application/vnd.openxmlformats-officedocument.presentationml.tags+xml"/>
  <Override PartName="/ppt/tags/tag1138.xml" ContentType="application/vnd.openxmlformats-officedocument.presentationml.tags+xml"/>
  <Override PartName="/ppt/tags/tag1139.xml" ContentType="application/vnd.openxmlformats-officedocument.presentationml.tags+xml"/>
  <Override PartName="/ppt/tags/tag114.xml" ContentType="application/vnd.openxmlformats-officedocument.presentationml.tags+xml"/>
  <Override PartName="/ppt/tags/tag1140.xml" ContentType="application/vnd.openxmlformats-officedocument.presentationml.tags+xml"/>
  <Override PartName="/ppt/tags/tag1141.xml" ContentType="application/vnd.openxmlformats-officedocument.presentationml.tags+xml"/>
  <Override PartName="/ppt/tags/tag1142.xml" ContentType="application/vnd.openxmlformats-officedocument.presentationml.tags+xml"/>
  <Override PartName="/ppt/tags/tag1143.xml" ContentType="application/vnd.openxmlformats-officedocument.presentationml.tags+xml"/>
  <Override PartName="/ppt/tags/tag1144.xml" ContentType="application/vnd.openxmlformats-officedocument.presentationml.tags+xml"/>
  <Override PartName="/ppt/tags/tag1145.xml" ContentType="application/vnd.openxmlformats-officedocument.presentationml.tags+xml"/>
  <Override PartName="/ppt/tags/tag1146.xml" ContentType="application/vnd.openxmlformats-officedocument.presentationml.tags+xml"/>
  <Override PartName="/ppt/tags/tag1147.xml" ContentType="application/vnd.openxmlformats-officedocument.presentationml.tags+xml"/>
  <Override PartName="/ppt/tags/tag1148.xml" ContentType="application/vnd.openxmlformats-officedocument.presentationml.tags+xml"/>
  <Override PartName="/ppt/tags/tag1149.xml" ContentType="application/vnd.openxmlformats-officedocument.presentationml.tags+xml"/>
  <Override PartName="/ppt/tags/tag115.xml" ContentType="application/vnd.openxmlformats-officedocument.presentationml.tags+xml"/>
  <Override PartName="/ppt/tags/tag1150.xml" ContentType="application/vnd.openxmlformats-officedocument.presentationml.tags+xml"/>
  <Override PartName="/ppt/tags/tag1151.xml" ContentType="application/vnd.openxmlformats-officedocument.presentationml.tags+xml"/>
  <Override PartName="/ppt/tags/tag1152.xml" ContentType="application/vnd.openxmlformats-officedocument.presentationml.tags+xml"/>
  <Override PartName="/ppt/tags/tag1153.xml" ContentType="application/vnd.openxmlformats-officedocument.presentationml.tags+xml"/>
  <Override PartName="/ppt/tags/tag1154.xml" ContentType="application/vnd.openxmlformats-officedocument.presentationml.tags+xml"/>
  <Override PartName="/ppt/tags/tag1155.xml" ContentType="application/vnd.openxmlformats-officedocument.presentationml.tags+xml"/>
  <Override PartName="/ppt/tags/tag1156.xml" ContentType="application/vnd.openxmlformats-officedocument.presentationml.tags+xml"/>
  <Override PartName="/ppt/tags/tag1157.xml" ContentType="application/vnd.openxmlformats-officedocument.presentationml.tags+xml"/>
  <Override PartName="/ppt/tags/tag1158.xml" ContentType="application/vnd.openxmlformats-officedocument.presentationml.tags+xml"/>
  <Override PartName="/ppt/tags/tag1159.xml" ContentType="application/vnd.openxmlformats-officedocument.presentationml.tags+xml"/>
  <Override PartName="/ppt/tags/tag116.xml" ContentType="application/vnd.openxmlformats-officedocument.presentationml.tags+xml"/>
  <Override PartName="/ppt/tags/tag1160.xml" ContentType="application/vnd.openxmlformats-officedocument.presentationml.tags+xml"/>
  <Override PartName="/ppt/tags/tag1161.xml" ContentType="application/vnd.openxmlformats-officedocument.presentationml.tags+xml"/>
  <Override PartName="/ppt/tags/tag1162.xml" ContentType="application/vnd.openxmlformats-officedocument.presentationml.tags+xml"/>
  <Override PartName="/ppt/tags/tag1163.xml" ContentType="application/vnd.openxmlformats-officedocument.presentationml.tags+xml"/>
  <Override PartName="/ppt/tags/tag1164.xml" ContentType="application/vnd.openxmlformats-officedocument.presentationml.tags+xml"/>
  <Override PartName="/ppt/tags/tag1165.xml" ContentType="application/vnd.openxmlformats-officedocument.presentationml.tags+xml"/>
  <Override PartName="/ppt/tags/tag1166.xml" ContentType="application/vnd.openxmlformats-officedocument.presentationml.tags+xml"/>
  <Override PartName="/ppt/tags/tag1167.xml" ContentType="application/vnd.openxmlformats-officedocument.presentationml.tags+xml"/>
  <Override PartName="/ppt/tags/tag1168.xml" ContentType="application/vnd.openxmlformats-officedocument.presentationml.tags+xml"/>
  <Override PartName="/ppt/tags/tag1169.xml" ContentType="application/vnd.openxmlformats-officedocument.presentationml.tags+xml"/>
  <Override PartName="/ppt/tags/tag117.xml" ContentType="application/vnd.openxmlformats-officedocument.presentationml.tags+xml"/>
  <Override PartName="/ppt/tags/tag1170.xml" ContentType="application/vnd.openxmlformats-officedocument.presentationml.tags+xml"/>
  <Override PartName="/ppt/tags/tag1171.xml" ContentType="application/vnd.openxmlformats-officedocument.presentationml.tags+xml"/>
  <Override PartName="/ppt/tags/tag1172.xml" ContentType="application/vnd.openxmlformats-officedocument.presentationml.tags+xml"/>
  <Override PartName="/ppt/tags/tag1173.xml" ContentType="application/vnd.openxmlformats-officedocument.presentationml.tags+xml"/>
  <Override PartName="/ppt/tags/tag1174.xml" ContentType="application/vnd.openxmlformats-officedocument.presentationml.tags+xml"/>
  <Override PartName="/ppt/tags/tag1175.xml" ContentType="application/vnd.openxmlformats-officedocument.presentationml.tags+xml"/>
  <Override PartName="/ppt/tags/tag1176.xml" ContentType="application/vnd.openxmlformats-officedocument.presentationml.tags+xml"/>
  <Override PartName="/ppt/tags/tag1177.xml" ContentType="application/vnd.openxmlformats-officedocument.presentationml.tags+xml"/>
  <Override PartName="/ppt/tags/tag1178.xml" ContentType="application/vnd.openxmlformats-officedocument.presentationml.tags+xml"/>
  <Override PartName="/ppt/tags/tag1179.xml" ContentType="application/vnd.openxmlformats-officedocument.presentationml.tags+xml"/>
  <Override PartName="/ppt/tags/tag118.xml" ContentType="application/vnd.openxmlformats-officedocument.presentationml.tags+xml"/>
  <Override PartName="/ppt/tags/tag1180.xml" ContentType="application/vnd.openxmlformats-officedocument.presentationml.tags+xml"/>
  <Override PartName="/ppt/tags/tag1181.xml" ContentType="application/vnd.openxmlformats-officedocument.presentationml.tags+xml"/>
  <Override PartName="/ppt/tags/tag1182.xml" ContentType="application/vnd.openxmlformats-officedocument.presentationml.tags+xml"/>
  <Override PartName="/ppt/tags/tag1183.xml" ContentType="application/vnd.openxmlformats-officedocument.presentationml.tags+xml"/>
  <Override PartName="/ppt/tags/tag1184.xml" ContentType="application/vnd.openxmlformats-officedocument.presentationml.tags+xml"/>
  <Override PartName="/ppt/tags/tag1185.xml" ContentType="application/vnd.openxmlformats-officedocument.presentationml.tags+xml"/>
  <Override PartName="/ppt/tags/tag1186.xml" ContentType="application/vnd.openxmlformats-officedocument.presentationml.tags+xml"/>
  <Override PartName="/ppt/tags/tag1187.xml" ContentType="application/vnd.openxmlformats-officedocument.presentationml.tags+xml"/>
  <Override PartName="/ppt/tags/tag1188.xml" ContentType="application/vnd.openxmlformats-officedocument.presentationml.tags+xml"/>
  <Override PartName="/ppt/tags/tag1189.xml" ContentType="application/vnd.openxmlformats-officedocument.presentationml.tags+xml"/>
  <Override PartName="/ppt/tags/tag119.xml" ContentType="application/vnd.openxmlformats-officedocument.presentationml.tags+xml"/>
  <Override PartName="/ppt/tags/tag1190.xml" ContentType="application/vnd.openxmlformats-officedocument.presentationml.tags+xml"/>
  <Override PartName="/ppt/tags/tag1191.xml" ContentType="application/vnd.openxmlformats-officedocument.presentationml.tags+xml"/>
  <Override PartName="/ppt/tags/tag1192.xml" ContentType="application/vnd.openxmlformats-officedocument.presentationml.tags+xml"/>
  <Override PartName="/ppt/tags/tag1193.xml" ContentType="application/vnd.openxmlformats-officedocument.presentationml.tags+xml"/>
  <Override PartName="/ppt/tags/tag1194.xml" ContentType="application/vnd.openxmlformats-officedocument.presentationml.tags+xml"/>
  <Override PartName="/ppt/tags/tag1195.xml" ContentType="application/vnd.openxmlformats-officedocument.presentationml.tags+xml"/>
  <Override PartName="/ppt/tags/tag1196.xml" ContentType="application/vnd.openxmlformats-officedocument.presentationml.tags+xml"/>
  <Override PartName="/ppt/tags/tag1197.xml" ContentType="application/vnd.openxmlformats-officedocument.presentationml.tags+xml"/>
  <Override PartName="/ppt/tags/tag1198.xml" ContentType="application/vnd.openxmlformats-officedocument.presentationml.tags+xml"/>
  <Override PartName="/ppt/tags/tag119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00.xml" ContentType="application/vnd.openxmlformats-officedocument.presentationml.tags+xml"/>
  <Override PartName="/ppt/tags/tag1201.xml" ContentType="application/vnd.openxmlformats-officedocument.presentationml.tags+xml"/>
  <Override PartName="/ppt/tags/tag1202.xml" ContentType="application/vnd.openxmlformats-officedocument.presentationml.tags+xml"/>
  <Override PartName="/ppt/tags/tag1203.xml" ContentType="application/vnd.openxmlformats-officedocument.presentationml.tags+xml"/>
  <Override PartName="/ppt/tags/tag1204.xml" ContentType="application/vnd.openxmlformats-officedocument.presentationml.tags+xml"/>
  <Override PartName="/ppt/tags/tag1205.xml" ContentType="application/vnd.openxmlformats-officedocument.presentationml.tags+xml"/>
  <Override PartName="/ppt/tags/tag1206.xml" ContentType="application/vnd.openxmlformats-officedocument.presentationml.tags+xml"/>
  <Override PartName="/ppt/tags/tag1207.xml" ContentType="application/vnd.openxmlformats-officedocument.presentationml.tags+xml"/>
  <Override PartName="/ppt/tags/tag1208.xml" ContentType="application/vnd.openxmlformats-officedocument.presentationml.tags+xml"/>
  <Override PartName="/ppt/tags/tag1209.xml" ContentType="application/vnd.openxmlformats-officedocument.presentationml.tags+xml"/>
  <Override PartName="/ppt/tags/tag121.xml" ContentType="application/vnd.openxmlformats-officedocument.presentationml.tags+xml"/>
  <Override PartName="/ppt/tags/tag1210.xml" ContentType="application/vnd.openxmlformats-officedocument.presentationml.tags+xml"/>
  <Override PartName="/ppt/tags/tag1211.xml" ContentType="application/vnd.openxmlformats-officedocument.presentationml.tags+xml"/>
  <Override PartName="/ppt/tags/tag1212.xml" ContentType="application/vnd.openxmlformats-officedocument.presentationml.tags+xml"/>
  <Override PartName="/ppt/tags/tag1213.xml" ContentType="application/vnd.openxmlformats-officedocument.presentationml.tags+xml"/>
  <Override PartName="/ppt/tags/tag1214.xml" ContentType="application/vnd.openxmlformats-officedocument.presentationml.tags+xml"/>
  <Override PartName="/ppt/tags/tag1215.xml" ContentType="application/vnd.openxmlformats-officedocument.presentationml.tags+xml"/>
  <Override PartName="/ppt/tags/tag1216.xml" ContentType="application/vnd.openxmlformats-officedocument.presentationml.tags+xml"/>
  <Override PartName="/ppt/tags/tag1217.xml" ContentType="application/vnd.openxmlformats-officedocument.presentationml.tags+xml"/>
  <Override PartName="/ppt/tags/tag1218.xml" ContentType="application/vnd.openxmlformats-officedocument.presentationml.tags+xml"/>
  <Override PartName="/ppt/tags/tag1219.xml" ContentType="application/vnd.openxmlformats-officedocument.presentationml.tags+xml"/>
  <Override PartName="/ppt/tags/tag122.xml" ContentType="application/vnd.openxmlformats-officedocument.presentationml.tags+xml"/>
  <Override PartName="/ppt/tags/tag1220.xml" ContentType="application/vnd.openxmlformats-officedocument.presentationml.tags+xml"/>
  <Override PartName="/ppt/tags/tag1221.xml" ContentType="application/vnd.openxmlformats-officedocument.presentationml.tags+xml"/>
  <Override PartName="/ppt/tags/tag1222.xml" ContentType="application/vnd.openxmlformats-officedocument.presentationml.tags+xml"/>
  <Override PartName="/ppt/tags/tag1223.xml" ContentType="application/vnd.openxmlformats-officedocument.presentationml.tags+xml"/>
  <Override PartName="/ppt/tags/tag1224.xml" ContentType="application/vnd.openxmlformats-officedocument.presentationml.tags+xml"/>
  <Override PartName="/ppt/tags/tag1225.xml" ContentType="application/vnd.openxmlformats-officedocument.presentationml.tags+xml"/>
  <Override PartName="/ppt/tags/tag1226.xml" ContentType="application/vnd.openxmlformats-officedocument.presentationml.tags+xml"/>
  <Override PartName="/ppt/tags/tag1227.xml" ContentType="application/vnd.openxmlformats-officedocument.presentationml.tags+xml"/>
  <Override PartName="/ppt/tags/tag1228.xml" ContentType="application/vnd.openxmlformats-officedocument.presentationml.tags+xml"/>
  <Override PartName="/ppt/tags/tag1229.xml" ContentType="application/vnd.openxmlformats-officedocument.presentationml.tags+xml"/>
  <Override PartName="/ppt/tags/tag123.xml" ContentType="application/vnd.openxmlformats-officedocument.presentationml.tags+xml"/>
  <Override PartName="/ppt/tags/tag1230.xml" ContentType="application/vnd.openxmlformats-officedocument.presentationml.tags+xml"/>
  <Override PartName="/ppt/tags/tag1231.xml" ContentType="application/vnd.openxmlformats-officedocument.presentationml.tags+xml"/>
  <Override PartName="/ppt/tags/tag1232.xml" ContentType="application/vnd.openxmlformats-officedocument.presentationml.tags+xml"/>
  <Override PartName="/ppt/tags/tag1233.xml" ContentType="application/vnd.openxmlformats-officedocument.presentationml.tags+xml"/>
  <Override PartName="/ppt/tags/tag1234.xml" ContentType="application/vnd.openxmlformats-officedocument.presentationml.tags+xml"/>
  <Override PartName="/ppt/tags/tag1235.xml" ContentType="application/vnd.openxmlformats-officedocument.presentationml.tags+xml"/>
  <Override PartName="/ppt/tags/tag1236.xml" ContentType="application/vnd.openxmlformats-officedocument.presentationml.tags+xml"/>
  <Override PartName="/ppt/tags/tag1237.xml" ContentType="application/vnd.openxmlformats-officedocument.presentationml.tags+xml"/>
  <Override PartName="/ppt/tags/tag1238.xml" ContentType="application/vnd.openxmlformats-officedocument.presentationml.tags+xml"/>
  <Override PartName="/ppt/tags/tag1239.xml" ContentType="application/vnd.openxmlformats-officedocument.presentationml.tags+xml"/>
  <Override PartName="/ppt/tags/tag124.xml" ContentType="application/vnd.openxmlformats-officedocument.presentationml.tags+xml"/>
  <Override PartName="/ppt/tags/tag1240.xml" ContentType="application/vnd.openxmlformats-officedocument.presentationml.tags+xml"/>
  <Override PartName="/ppt/tags/tag1241.xml" ContentType="application/vnd.openxmlformats-officedocument.presentationml.tags+xml"/>
  <Override PartName="/ppt/tags/tag1242.xml" ContentType="application/vnd.openxmlformats-officedocument.presentationml.tags+xml"/>
  <Override PartName="/ppt/tags/tag1243.xml" ContentType="application/vnd.openxmlformats-officedocument.presentationml.tags+xml"/>
  <Override PartName="/ppt/tags/tag1244.xml" ContentType="application/vnd.openxmlformats-officedocument.presentationml.tags+xml"/>
  <Override PartName="/ppt/tags/tag1245.xml" ContentType="application/vnd.openxmlformats-officedocument.presentationml.tags+xml"/>
  <Override PartName="/ppt/tags/tag1246.xml" ContentType="application/vnd.openxmlformats-officedocument.presentationml.tags+xml"/>
  <Override PartName="/ppt/tags/tag1247.xml" ContentType="application/vnd.openxmlformats-officedocument.presentationml.tags+xml"/>
  <Override PartName="/ppt/tags/tag1248.xml" ContentType="application/vnd.openxmlformats-officedocument.presentationml.tags+xml"/>
  <Override PartName="/ppt/tags/tag1249.xml" ContentType="application/vnd.openxmlformats-officedocument.presentationml.tags+xml"/>
  <Override PartName="/ppt/tags/tag125.xml" ContentType="application/vnd.openxmlformats-officedocument.presentationml.tags+xml"/>
  <Override PartName="/ppt/tags/tag1250.xml" ContentType="application/vnd.openxmlformats-officedocument.presentationml.tags+xml"/>
  <Override PartName="/ppt/tags/tag1251.xml" ContentType="application/vnd.openxmlformats-officedocument.presentationml.tags+xml"/>
  <Override PartName="/ppt/tags/tag1252.xml" ContentType="application/vnd.openxmlformats-officedocument.presentationml.tags+xml"/>
  <Override PartName="/ppt/tags/tag1253.xml" ContentType="application/vnd.openxmlformats-officedocument.presentationml.tags+xml"/>
  <Override PartName="/ppt/tags/tag1254.xml" ContentType="application/vnd.openxmlformats-officedocument.presentationml.tags+xml"/>
  <Override PartName="/ppt/tags/tag1255.xml" ContentType="application/vnd.openxmlformats-officedocument.presentationml.tags+xml"/>
  <Override PartName="/ppt/tags/tag1256.xml" ContentType="application/vnd.openxmlformats-officedocument.presentationml.tags+xml"/>
  <Override PartName="/ppt/tags/tag1257.xml" ContentType="application/vnd.openxmlformats-officedocument.presentationml.tags+xml"/>
  <Override PartName="/ppt/tags/tag1258.xml" ContentType="application/vnd.openxmlformats-officedocument.presentationml.tags+xml"/>
  <Override PartName="/ppt/tags/tag1259.xml" ContentType="application/vnd.openxmlformats-officedocument.presentationml.tags+xml"/>
  <Override PartName="/ppt/tags/tag126.xml" ContentType="application/vnd.openxmlformats-officedocument.presentationml.tags+xml"/>
  <Override PartName="/ppt/tags/tag1260.xml" ContentType="application/vnd.openxmlformats-officedocument.presentationml.tags+xml"/>
  <Override PartName="/ppt/tags/tag1261.xml" ContentType="application/vnd.openxmlformats-officedocument.presentationml.tags+xml"/>
  <Override PartName="/ppt/tags/tag1262.xml" ContentType="application/vnd.openxmlformats-officedocument.presentationml.tags+xml"/>
  <Override PartName="/ppt/tags/tag1263.xml" ContentType="application/vnd.openxmlformats-officedocument.presentationml.tags+xml"/>
  <Override PartName="/ppt/tags/tag1264.xml" ContentType="application/vnd.openxmlformats-officedocument.presentationml.tags+xml"/>
  <Override PartName="/ppt/tags/tag1265.xml" ContentType="application/vnd.openxmlformats-officedocument.presentationml.tags+xml"/>
  <Override PartName="/ppt/tags/tag1266.xml" ContentType="application/vnd.openxmlformats-officedocument.presentationml.tags+xml"/>
  <Override PartName="/ppt/tags/tag1267.xml" ContentType="application/vnd.openxmlformats-officedocument.presentationml.tags+xml"/>
  <Override PartName="/ppt/tags/tag1268.xml" ContentType="application/vnd.openxmlformats-officedocument.presentationml.tags+xml"/>
  <Override PartName="/ppt/tags/tag1269.xml" ContentType="application/vnd.openxmlformats-officedocument.presentationml.tags+xml"/>
  <Override PartName="/ppt/tags/tag127.xml" ContentType="application/vnd.openxmlformats-officedocument.presentationml.tags+xml"/>
  <Override PartName="/ppt/tags/tag1270.xml" ContentType="application/vnd.openxmlformats-officedocument.presentationml.tags+xml"/>
  <Override PartName="/ppt/tags/tag1271.xml" ContentType="application/vnd.openxmlformats-officedocument.presentationml.tags+xml"/>
  <Override PartName="/ppt/tags/tag1272.xml" ContentType="application/vnd.openxmlformats-officedocument.presentationml.tags+xml"/>
  <Override PartName="/ppt/tags/tag1273.xml" ContentType="application/vnd.openxmlformats-officedocument.presentationml.tags+xml"/>
  <Override PartName="/ppt/tags/tag1274.xml" ContentType="application/vnd.openxmlformats-officedocument.presentationml.tags+xml"/>
  <Override PartName="/ppt/tags/tag1275.xml" ContentType="application/vnd.openxmlformats-officedocument.presentationml.tags+xml"/>
  <Override PartName="/ppt/tags/tag1276.xml" ContentType="application/vnd.openxmlformats-officedocument.presentationml.tags+xml"/>
  <Override PartName="/ppt/tags/tag1277.xml" ContentType="application/vnd.openxmlformats-officedocument.presentationml.tags+xml"/>
  <Override PartName="/ppt/tags/tag1278.xml" ContentType="application/vnd.openxmlformats-officedocument.presentationml.tags+xml"/>
  <Override PartName="/ppt/tags/tag1279.xml" ContentType="application/vnd.openxmlformats-officedocument.presentationml.tags+xml"/>
  <Override PartName="/ppt/tags/tag128.xml" ContentType="application/vnd.openxmlformats-officedocument.presentationml.tags+xml"/>
  <Override PartName="/ppt/tags/tag1280.xml" ContentType="application/vnd.openxmlformats-officedocument.presentationml.tags+xml"/>
  <Override PartName="/ppt/tags/tag1281.xml" ContentType="application/vnd.openxmlformats-officedocument.presentationml.tags+xml"/>
  <Override PartName="/ppt/tags/tag1282.xml" ContentType="application/vnd.openxmlformats-officedocument.presentationml.tags+xml"/>
  <Override PartName="/ppt/tags/tag1283.xml" ContentType="application/vnd.openxmlformats-officedocument.presentationml.tags+xml"/>
  <Override PartName="/ppt/tags/tag1284.xml" ContentType="application/vnd.openxmlformats-officedocument.presentationml.tags+xml"/>
  <Override PartName="/ppt/tags/tag1285.xml" ContentType="application/vnd.openxmlformats-officedocument.presentationml.tags+xml"/>
  <Override PartName="/ppt/tags/tag1286.xml" ContentType="application/vnd.openxmlformats-officedocument.presentationml.tags+xml"/>
  <Override PartName="/ppt/tags/tag1287.xml" ContentType="application/vnd.openxmlformats-officedocument.presentationml.tags+xml"/>
  <Override PartName="/ppt/tags/tag1288.xml" ContentType="application/vnd.openxmlformats-officedocument.presentationml.tags+xml"/>
  <Override PartName="/ppt/tags/tag1289.xml" ContentType="application/vnd.openxmlformats-officedocument.presentationml.tags+xml"/>
  <Override PartName="/ppt/tags/tag129.xml" ContentType="application/vnd.openxmlformats-officedocument.presentationml.tags+xml"/>
  <Override PartName="/ppt/tags/tag1290.xml" ContentType="application/vnd.openxmlformats-officedocument.presentationml.tags+xml"/>
  <Override PartName="/ppt/tags/tag1291.xml" ContentType="application/vnd.openxmlformats-officedocument.presentationml.tags+xml"/>
  <Override PartName="/ppt/tags/tag1292.xml" ContentType="application/vnd.openxmlformats-officedocument.presentationml.tags+xml"/>
  <Override PartName="/ppt/tags/tag1293.xml" ContentType="application/vnd.openxmlformats-officedocument.presentationml.tags+xml"/>
  <Override PartName="/ppt/tags/tag1294.xml" ContentType="application/vnd.openxmlformats-officedocument.presentationml.tags+xml"/>
  <Override PartName="/ppt/tags/tag1295.xml" ContentType="application/vnd.openxmlformats-officedocument.presentationml.tags+xml"/>
  <Override PartName="/ppt/tags/tag1296.xml" ContentType="application/vnd.openxmlformats-officedocument.presentationml.tags+xml"/>
  <Override PartName="/ppt/tags/tag1297.xml" ContentType="application/vnd.openxmlformats-officedocument.presentationml.tags+xml"/>
  <Override PartName="/ppt/tags/tag1298.xml" ContentType="application/vnd.openxmlformats-officedocument.presentationml.tags+xml"/>
  <Override PartName="/ppt/tags/tag129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00.xml" ContentType="application/vnd.openxmlformats-officedocument.presentationml.tags+xml"/>
  <Override PartName="/ppt/tags/tag1301.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00.xml" ContentType="application/vnd.openxmlformats-officedocument.presentationml.tags+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27.xml" ContentType="application/vnd.openxmlformats-officedocument.presentationml.tags+xml"/>
  <Override PartName="/ppt/tags/tag728.xml" ContentType="application/vnd.openxmlformats-officedocument.presentationml.tags+xml"/>
  <Override PartName="/ppt/tags/tag729.xml" ContentType="application/vnd.openxmlformats-officedocument.presentationml.tags+xml"/>
  <Override PartName="/ppt/tags/tag73.xml" ContentType="application/vnd.openxmlformats-officedocument.presentationml.tags+xml"/>
  <Override PartName="/ppt/tags/tag730.xml" ContentType="application/vnd.openxmlformats-officedocument.presentationml.tags+xml"/>
  <Override PartName="/ppt/tags/tag731.xml" ContentType="application/vnd.openxmlformats-officedocument.presentationml.tags+xml"/>
  <Override PartName="/ppt/tags/tag732.xml" ContentType="application/vnd.openxmlformats-officedocument.presentationml.tags+xml"/>
  <Override PartName="/ppt/tags/tag733.xml" ContentType="application/vnd.openxmlformats-officedocument.presentationml.tags+xml"/>
  <Override PartName="/ppt/tags/tag734.xml" ContentType="application/vnd.openxmlformats-officedocument.presentationml.tags+xml"/>
  <Override PartName="/ppt/tags/tag735.xml" ContentType="application/vnd.openxmlformats-officedocument.presentationml.tags+xml"/>
  <Override PartName="/ppt/tags/tag736.xml" ContentType="application/vnd.openxmlformats-officedocument.presentationml.tags+xml"/>
  <Override PartName="/ppt/tags/tag737.xml" ContentType="application/vnd.openxmlformats-officedocument.presentationml.tags+xml"/>
  <Override PartName="/ppt/tags/tag738.xml" ContentType="application/vnd.openxmlformats-officedocument.presentationml.tags+xml"/>
  <Override PartName="/ppt/tags/tag739.xml" ContentType="application/vnd.openxmlformats-officedocument.presentationml.tags+xml"/>
  <Override PartName="/ppt/tags/tag74.xml" ContentType="application/vnd.openxmlformats-officedocument.presentationml.tags+xml"/>
  <Override PartName="/ppt/tags/tag740.xml" ContentType="application/vnd.openxmlformats-officedocument.presentationml.tags+xml"/>
  <Override PartName="/ppt/tags/tag741.xml" ContentType="application/vnd.openxmlformats-officedocument.presentationml.tags+xml"/>
  <Override PartName="/ppt/tags/tag742.xml" ContentType="application/vnd.openxmlformats-officedocument.presentationml.tags+xml"/>
  <Override PartName="/ppt/tags/tag743.xml" ContentType="application/vnd.openxmlformats-officedocument.presentationml.tags+xml"/>
  <Override PartName="/ppt/tags/tag744.xml" ContentType="application/vnd.openxmlformats-officedocument.presentationml.tags+xml"/>
  <Override PartName="/ppt/tags/tag745.xml" ContentType="application/vnd.openxmlformats-officedocument.presentationml.tags+xml"/>
  <Override PartName="/ppt/tags/tag746.xml" ContentType="application/vnd.openxmlformats-officedocument.presentationml.tags+xml"/>
  <Override PartName="/ppt/tags/tag747.xml" ContentType="application/vnd.openxmlformats-officedocument.presentationml.tags+xml"/>
  <Override PartName="/ppt/tags/tag748.xml" ContentType="application/vnd.openxmlformats-officedocument.presentationml.tags+xml"/>
  <Override PartName="/ppt/tags/tag749.xml" ContentType="application/vnd.openxmlformats-officedocument.presentationml.tags+xml"/>
  <Override PartName="/ppt/tags/tag75.xml" ContentType="application/vnd.openxmlformats-officedocument.presentationml.tags+xml"/>
  <Override PartName="/ppt/tags/tag750.xml" ContentType="application/vnd.openxmlformats-officedocument.presentationml.tags+xml"/>
  <Override PartName="/ppt/tags/tag751.xml" ContentType="application/vnd.openxmlformats-officedocument.presentationml.tags+xml"/>
  <Override PartName="/ppt/tags/tag752.xml" ContentType="application/vnd.openxmlformats-officedocument.presentationml.tags+xml"/>
  <Override PartName="/ppt/tags/tag753.xml" ContentType="application/vnd.openxmlformats-officedocument.presentationml.tags+xml"/>
  <Override PartName="/ppt/tags/tag754.xml" ContentType="application/vnd.openxmlformats-officedocument.presentationml.tags+xml"/>
  <Override PartName="/ppt/tags/tag755.xml" ContentType="application/vnd.openxmlformats-officedocument.presentationml.tags+xml"/>
  <Override PartName="/ppt/tags/tag756.xml" ContentType="application/vnd.openxmlformats-officedocument.presentationml.tags+xml"/>
  <Override PartName="/ppt/tags/tag757.xml" ContentType="application/vnd.openxmlformats-officedocument.presentationml.tags+xml"/>
  <Override PartName="/ppt/tags/tag758.xml" ContentType="application/vnd.openxmlformats-officedocument.presentationml.tags+xml"/>
  <Override PartName="/ppt/tags/tag759.xml" ContentType="application/vnd.openxmlformats-officedocument.presentationml.tags+xml"/>
  <Override PartName="/ppt/tags/tag76.xml" ContentType="application/vnd.openxmlformats-officedocument.presentationml.tags+xml"/>
  <Override PartName="/ppt/tags/tag760.xml" ContentType="application/vnd.openxmlformats-officedocument.presentationml.tags+xml"/>
  <Override PartName="/ppt/tags/tag761.xml" ContentType="application/vnd.openxmlformats-officedocument.presentationml.tags+xml"/>
  <Override PartName="/ppt/tags/tag762.xml" ContentType="application/vnd.openxmlformats-officedocument.presentationml.tags+xml"/>
  <Override PartName="/ppt/tags/tag763.xml" ContentType="application/vnd.openxmlformats-officedocument.presentationml.tags+xml"/>
  <Override PartName="/ppt/tags/tag764.xml" ContentType="application/vnd.openxmlformats-officedocument.presentationml.tags+xml"/>
  <Override PartName="/ppt/tags/tag765.xml" ContentType="application/vnd.openxmlformats-officedocument.presentationml.tags+xml"/>
  <Override PartName="/ppt/tags/tag766.xml" ContentType="application/vnd.openxmlformats-officedocument.presentationml.tags+xml"/>
  <Override PartName="/ppt/tags/tag767.xml" ContentType="application/vnd.openxmlformats-officedocument.presentationml.tags+xml"/>
  <Override PartName="/ppt/tags/tag768.xml" ContentType="application/vnd.openxmlformats-officedocument.presentationml.tags+xml"/>
  <Override PartName="/ppt/tags/tag769.xml" ContentType="application/vnd.openxmlformats-officedocument.presentationml.tags+xml"/>
  <Override PartName="/ppt/tags/tag77.xml" ContentType="application/vnd.openxmlformats-officedocument.presentationml.tags+xml"/>
  <Override PartName="/ppt/tags/tag770.xml" ContentType="application/vnd.openxmlformats-officedocument.presentationml.tags+xml"/>
  <Override PartName="/ppt/tags/tag771.xml" ContentType="application/vnd.openxmlformats-officedocument.presentationml.tags+xml"/>
  <Override PartName="/ppt/tags/tag772.xml" ContentType="application/vnd.openxmlformats-officedocument.presentationml.tags+xml"/>
  <Override PartName="/ppt/tags/tag773.xml" ContentType="application/vnd.openxmlformats-officedocument.presentationml.tags+xml"/>
  <Override PartName="/ppt/tags/tag774.xml" ContentType="application/vnd.openxmlformats-officedocument.presentationml.tags+xml"/>
  <Override PartName="/ppt/tags/tag775.xml" ContentType="application/vnd.openxmlformats-officedocument.presentationml.tags+xml"/>
  <Override PartName="/ppt/tags/tag776.xml" ContentType="application/vnd.openxmlformats-officedocument.presentationml.tags+xml"/>
  <Override PartName="/ppt/tags/tag777.xml" ContentType="application/vnd.openxmlformats-officedocument.presentationml.tags+xml"/>
  <Override PartName="/ppt/tags/tag778.xml" ContentType="application/vnd.openxmlformats-officedocument.presentationml.tags+xml"/>
  <Override PartName="/ppt/tags/tag779.xml" ContentType="application/vnd.openxmlformats-officedocument.presentationml.tags+xml"/>
  <Override PartName="/ppt/tags/tag78.xml" ContentType="application/vnd.openxmlformats-officedocument.presentationml.tags+xml"/>
  <Override PartName="/ppt/tags/tag780.xml" ContentType="application/vnd.openxmlformats-officedocument.presentationml.tags+xml"/>
  <Override PartName="/ppt/tags/tag781.xml" ContentType="application/vnd.openxmlformats-officedocument.presentationml.tags+xml"/>
  <Override PartName="/ppt/tags/tag782.xml" ContentType="application/vnd.openxmlformats-officedocument.presentationml.tags+xml"/>
  <Override PartName="/ppt/tags/tag783.xml" ContentType="application/vnd.openxmlformats-officedocument.presentationml.tags+xml"/>
  <Override PartName="/ppt/tags/tag784.xml" ContentType="application/vnd.openxmlformats-officedocument.presentationml.tags+xml"/>
  <Override PartName="/ppt/tags/tag785.xml" ContentType="application/vnd.openxmlformats-officedocument.presentationml.tags+xml"/>
  <Override PartName="/ppt/tags/tag786.xml" ContentType="application/vnd.openxmlformats-officedocument.presentationml.tags+xml"/>
  <Override PartName="/ppt/tags/tag787.xml" ContentType="application/vnd.openxmlformats-officedocument.presentationml.tags+xml"/>
  <Override PartName="/ppt/tags/tag788.xml" ContentType="application/vnd.openxmlformats-officedocument.presentationml.tags+xml"/>
  <Override PartName="/ppt/tags/tag789.xml" ContentType="application/vnd.openxmlformats-officedocument.presentationml.tags+xml"/>
  <Override PartName="/ppt/tags/tag79.xml" ContentType="application/vnd.openxmlformats-officedocument.presentationml.tags+xml"/>
  <Override PartName="/ppt/tags/tag790.xml" ContentType="application/vnd.openxmlformats-officedocument.presentationml.tags+xml"/>
  <Override PartName="/ppt/tags/tag791.xml" ContentType="application/vnd.openxmlformats-officedocument.presentationml.tags+xml"/>
  <Override PartName="/ppt/tags/tag792.xml" ContentType="application/vnd.openxmlformats-officedocument.presentationml.tags+xml"/>
  <Override PartName="/ppt/tags/tag793.xml" ContentType="application/vnd.openxmlformats-officedocument.presentationml.tags+xml"/>
  <Override PartName="/ppt/tags/tag794.xml" ContentType="application/vnd.openxmlformats-officedocument.presentationml.tags+xml"/>
  <Override PartName="/ppt/tags/tag795.xml" ContentType="application/vnd.openxmlformats-officedocument.presentationml.tags+xml"/>
  <Override PartName="/ppt/tags/tag796.xml" ContentType="application/vnd.openxmlformats-officedocument.presentationml.tags+xml"/>
  <Override PartName="/ppt/tags/tag797.xml" ContentType="application/vnd.openxmlformats-officedocument.presentationml.tags+xml"/>
  <Override PartName="/ppt/tags/tag798.xml" ContentType="application/vnd.openxmlformats-officedocument.presentationml.tags+xml"/>
  <Override PartName="/ppt/tags/tag79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00.xml" ContentType="application/vnd.openxmlformats-officedocument.presentationml.tags+xml"/>
  <Override PartName="/ppt/tags/tag801.xml" ContentType="application/vnd.openxmlformats-officedocument.presentationml.tags+xml"/>
  <Override PartName="/ppt/tags/tag802.xml" ContentType="application/vnd.openxmlformats-officedocument.presentationml.tags+xml"/>
  <Override PartName="/ppt/tags/tag803.xml" ContentType="application/vnd.openxmlformats-officedocument.presentationml.tags+xml"/>
  <Override PartName="/ppt/tags/tag804.xml" ContentType="application/vnd.openxmlformats-officedocument.presentationml.tags+xml"/>
  <Override PartName="/ppt/tags/tag805.xml" ContentType="application/vnd.openxmlformats-officedocument.presentationml.tags+xml"/>
  <Override PartName="/ppt/tags/tag806.xml" ContentType="application/vnd.openxmlformats-officedocument.presentationml.tags+xml"/>
  <Override PartName="/ppt/tags/tag807.xml" ContentType="application/vnd.openxmlformats-officedocument.presentationml.tags+xml"/>
  <Override PartName="/ppt/tags/tag808.xml" ContentType="application/vnd.openxmlformats-officedocument.presentationml.tags+xml"/>
  <Override PartName="/ppt/tags/tag809.xml" ContentType="application/vnd.openxmlformats-officedocument.presentationml.tags+xml"/>
  <Override PartName="/ppt/tags/tag81.xml" ContentType="application/vnd.openxmlformats-officedocument.presentationml.tags+xml"/>
  <Override PartName="/ppt/tags/tag810.xml" ContentType="application/vnd.openxmlformats-officedocument.presentationml.tags+xml"/>
  <Override PartName="/ppt/tags/tag811.xml" ContentType="application/vnd.openxmlformats-officedocument.presentationml.tags+xml"/>
  <Override PartName="/ppt/tags/tag812.xml" ContentType="application/vnd.openxmlformats-officedocument.presentationml.tags+xml"/>
  <Override PartName="/ppt/tags/tag813.xml" ContentType="application/vnd.openxmlformats-officedocument.presentationml.tags+xml"/>
  <Override PartName="/ppt/tags/tag814.xml" ContentType="application/vnd.openxmlformats-officedocument.presentationml.tags+xml"/>
  <Override PartName="/ppt/tags/tag815.xml" ContentType="application/vnd.openxmlformats-officedocument.presentationml.tags+xml"/>
  <Override PartName="/ppt/tags/tag816.xml" ContentType="application/vnd.openxmlformats-officedocument.presentationml.tags+xml"/>
  <Override PartName="/ppt/tags/tag817.xml" ContentType="application/vnd.openxmlformats-officedocument.presentationml.tags+xml"/>
  <Override PartName="/ppt/tags/tag818.xml" ContentType="application/vnd.openxmlformats-officedocument.presentationml.tags+xml"/>
  <Override PartName="/ppt/tags/tag819.xml" ContentType="application/vnd.openxmlformats-officedocument.presentationml.tags+xml"/>
  <Override PartName="/ppt/tags/tag82.xml" ContentType="application/vnd.openxmlformats-officedocument.presentationml.tags+xml"/>
  <Override PartName="/ppt/tags/tag820.xml" ContentType="application/vnd.openxmlformats-officedocument.presentationml.tags+xml"/>
  <Override PartName="/ppt/tags/tag821.xml" ContentType="application/vnd.openxmlformats-officedocument.presentationml.tags+xml"/>
  <Override PartName="/ppt/tags/tag822.xml" ContentType="application/vnd.openxmlformats-officedocument.presentationml.tags+xml"/>
  <Override PartName="/ppt/tags/tag823.xml" ContentType="application/vnd.openxmlformats-officedocument.presentationml.tags+xml"/>
  <Override PartName="/ppt/tags/tag824.xml" ContentType="application/vnd.openxmlformats-officedocument.presentationml.tags+xml"/>
  <Override PartName="/ppt/tags/tag825.xml" ContentType="application/vnd.openxmlformats-officedocument.presentationml.tags+xml"/>
  <Override PartName="/ppt/tags/tag826.xml" ContentType="application/vnd.openxmlformats-officedocument.presentationml.tags+xml"/>
  <Override PartName="/ppt/tags/tag827.xml" ContentType="application/vnd.openxmlformats-officedocument.presentationml.tags+xml"/>
  <Override PartName="/ppt/tags/tag828.xml" ContentType="application/vnd.openxmlformats-officedocument.presentationml.tags+xml"/>
  <Override PartName="/ppt/tags/tag829.xml" ContentType="application/vnd.openxmlformats-officedocument.presentationml.tags+xml"/>
  <Override PartName="/ppt/tags/tag83.xml" ContentType="application/vnd.openxmlformats-officedocument.presentationml.tags+xml"/>
  <Override PartName="/ppt/tags/tag830.xml" ContentType="application/vnd.openxmlformats-officedocument.presentationml.tags+xml"/>
  <Override PartName="/ppt/tags/tag831.xml" ContentType="application/vnd.openxmlformats-officedocument.presentationml.tags+xml"/>
  <Override PartName="/ppt/tags/tag832.xml" ContentType="application/vnd.openxmlformats-officedocument.presentationml.tags+xml"/>
  <Override PartName="/ppt/tags/tag833.xml" ContentType="application/vnd.openxmlformats-officedocument.presentationml.tags+xml"/>
  <Override PartName="/ppt/tags/tag834.xml" ContentType="application/vnd.openxmlformats-officedocument.presentationml.tags+xml"/>
  <Override PartName="/ppt/tags/tag835.xml" ContentType="application/vnd.openxmlformats-officedocument.presentationml.tags+xml"/>
  <Override PartName="/ppt/tags/tag836.xml" ContentType="application/vnd.openxmlformats-officedocument.presentationml.tags+xml"/>
  <Override PartName="/ppt/tags/tag837.xml" ContentType="application/vnd.openxmlformats-officedocument.presentationml.tags+xml"/>
  <Override PartName="/ppt/tags/tag838.xml" ContentType="application/vnd.openxmlformats-officedocument.presentationml.tags+xml"/>
  <Override PartName="/ppt/tags/tag839.xml" ContentType="application/vnd.openxmlformats-officedocument.presentationml.tags+xml"/>
  <Override PartName="/ppt/tags/tag84.xml" ContentType="application/vnd.openxmlformats-officedocument.presentationml.tags+xml"/>
  <Override PartName="/ppt/tags/tag840.xml" ContentType="application/vnd.openxmlformats-officedocument.presentationml.tags+xml"/>
  <Override PartName="/ppt/tags/tag841.xml" ContentType="application/vnd.openxmlformats-officedocument.presentationml.tags+xml"/>
  <Override PartName="/ppt/tags/tag842.xml" ContentType="application/vnd.openxmlformats-officedocument.presentationml.tags+xml"/>
  <Override PartName="/ppt/tags/tag843.xml" ContentType="application/vnd.openxmlformats-officedocument.presentationml.tags+xml"/>
  <Override PartName="/ppt/tags/tag844.xml" ContentType="application/vnd.openxmlformats-officedocument.presentationml.tags+xml"/>
  <Override PartName="/ppt/tags/tag845.xml" ContentType="application/vnd.openxmlformats-officedocument.presentationml.tags+xml"/>
  <Override PartName="/ppt/tags/tag846.xml" ContentType="application/vnd.openxmlformats-officedocument.presentationml.tags+xml"/>
  <Override PartName="/ppt/tags/tag847.xml" ContentType="application/vnd.openxmlformats-officedocument.presentationml.tags+xml"/>
  <Override PartName="/ppt/tags/tag848.xml" ContentType="application/vnd.openxmlformats-officedocument.presentationml.tags+xml"/>
  <Override PartName="/ppt/tags/tag849.xml" ContentType="application/vnd.openxmlformats-officedocument.presentationml.tags+xml"/>
  <Override PartName="/ppt/tags/tag85.xml" ContentType="application/vnd.openxmlformats-officedocument.presentationml.tags+xml"/>
  <Override PartName="/ppt/tags/tag850.xml" ContentType="application/vnd.openxmlformats-officedocument.presentationml.tags+xml"/>
  <Override PartName="/ppt/tags/tag851.xml" ContentType="application/vnd.openxmlformats-officedocument.presentationml.tags+xml"/>
  <Override PartName="/ppt/tags/tag852.xml" ContentType="application/vnd.openxmlformats-officedocument.presentationml.tags+xml"/>
  <Override PartName="/ppt/tags/tag853.xml" ContentType="application/vnd.openxmlformats-officedocument.presentationml.tags+xml"/>
  <Override PartName="/ppt/tags/tag854.xml" ContentType="application/vnd.openxmlformats-officedocument.presentationml.tags+xml"/>
  <Override PartName="/ppt/tags/tag855.xml" ContentType="application/vnd.openxmlformats-officedocument.presentationml.tags+xml"/>
  <Override PartName="/ppt/tags/tag856.xml" ContentType="application/vnd.openxmlformats-officedocument.presentationml.tags+xml"/>
  <Override PartName="/ppt/tags/tag857.xml" ContentType="application/vnd.openxmlformats-officedocument.presentationml.tags+xml"/>
  <Override PartName="/ppt/tags/tag858.xml" ContentType="application/vnd.openxmlformats-officedocument.presentationml.tags+xml"/>
  <Override PartName="/ppt/tags/tag859.xml" ContentType="application/vnd.openxmlformats-officedocument.presentationml.tags+xml"/>
  <Override PartName="/ppt/tags/tag86.xml" ContentType="application/vnd.openxmlformats-officedocument.presentationml.tags+xml"/>
  <Override PartName="/ppt/tags/tag860.xml" ContentType="application/vnd.openxmlformats-officedocument.presentationml.tags+xml"/>
  <Override PartName="/ppt/tags/tag861.xml" ContentType="application/vnd.openxmlformats-officedocument.presentationml.tags+xml"/>
  <Override PartName="/ppt/tags/tag862.xml" ContentType="application/vnd.openxmlformats-officedocument.presentationml.tags+xml"/>
  <Override PartName="/ppt/tags/tag863.xml" ContentType="application/vnd.openxmlformats-officedocument.presentationml.tags+xml"/>
  <Override PartName="/ppt/tags/tag864.xml" ContentType="application/vnd.openxmlformats-officedocument.presentationml.tags+xml"/>
  <Override PartName="/ppt/tags/tag865.xml" ContentType="application/vnd.openxmlformats-officedocument.presentationml.tags+xml"/>
  <Override PartName="/ppt/tags/tag866.xml" ContentType="application/vnd.openxmlformats-officedocument.presentationml.tags+xml"/>
  <Override PartName="/ppt/tags/tag867.xml" ContentType="application/vnd.openxmlformats-officedocument.presentationml.tags+xml"/>
  <Override PartName="/ppt/tags/tag868.xml" ContentType="application/vnd.openxmlformats-officedocument.presentationml.tags+xml"/>
  <Override PartName="/ppt/tags/tag869.xml" ContentType="application/vnd.openxmlformats-officedocument.presentationml.tags+xml"/>
  <Override PartName="/ppt/tags/tag87.xml" ContentType="application/vnd.openxmlformats-officedocument.presentationml.tags+xml"/>
  <Override PartName="/ppt/tags/tag870.xml" ContentType="application/vnd.openxmlformats-officedocument.presentationml.tags+xml"/>
  <Override PartName="/ppt/tags/tag871.xml" ContentType="application/vnd.openxmlformats-officedocument.presentationml.tags+xml"/>
  <Override PartName="/ppt/tags/tag872.xml" ContentType="application/vnd.openxmlformats-officedocument.presentationml.tags+xml"/>
  <Override PartName="/ppt/tags/tag873.xml" ContentType="application/vnd.openxmlformats-officedocument.presentationml.tags+xml"/>
  <Override PartName="/ppt/tags/tag874.xml" ContentType="application/vnd.openxmlformats-officedocument.presentationml.tags+xml"/>
  <Override PartName="/ppt/tags/tag875.xml" ContentType="application/vnd.openxmlformats-officedocument.presentationml.tags+xml"/>
  <Override PartName="/ppt/tags/tag876.xml" ContentType="application/vnd.openxmlformats-officedocument.presentationml.tags+xml"/>
  <Override PartName="/ppt/tags/tag877.xml" ContentType="application/vnd.openxmlformats-officedocument.presentationml.tags+xml"/>
  <Override PartName="/ppt/tags/tag878.xml" ContentType="application/vnd.openxmlformats-officedocument.presentationml.tags+xml"/>
  <Override PartName="/ppt/tags/tag879.xml" ContentType="application/vnd.openxmlformats-officedocument.presentationml.tags+xml"/>
  <Override PartName="/ppt/tags/tag88.xml" ContentType="application/vnd.openxmlformats-officedocument.presentationml.tags+xml"/>
  <Override PartName="/ppt/tags/tag880.xml" ContentType="application/vnd.openxmlformats-officedocument.presentationml.tags+xml"/>
  <Override PartName="/ppt/tags/tag881.xml" ContentType="application/vnd.openxmlformats-officedocument.presentationml.tags+xml"/>
  <Override PartName="/ppt/tags/tag882.xml" ContentType="application/vnd.openxmlformats-officedocument.presentationml.tags+xml"/>
  <Override PartName="/ppt/tags/tag883.xml" ContentType="application/vnd.openxmlformats-officedocument.presentationml.tags+xml"/>
  <Override PartName="/ppt/tags/tag884.xml" ContentType="application/vnd.openxmlformats-officedocument.presentationml.tags+xml"/>
  <Override PartName="/ppt/tags/tag885.xml" ContentType="application/vnd.openxmlformats-officedocument.presentationml.tags+xml"/>
  <Override PartName="/ppt/tags/tag886.xml" ContentType="application/vnd.openxmlformats-officedocument.presentationml.tags+xml"/>
  <Override PartName="/ppt/tags/tag887.xml" ContentType="application/vnd.openxmlformats-officedocument.presentationml.tags+xml"/>
  <Override PartName="/ppt/tags/tag888.xml" ContentType="application/vnd.openxmlformats-officedocument.presentationml.tags+xml"/>
  <Override PartName="/ppt/tags/tag889.xml" ContentType="application/vnd.openxmlformats-officedocument.presentationml.tags+xml"/>
  <Override PartName="/ppt/tags/tag89.xml" ContentType="application/vnd.openxmlformats-officedocument.presentationml.tags+xml"/>
  <Override PartName="/ppt/tags/tag890.xml" ContentType="application/vnd.openxmlformats-officedocument.presentationml.tags+xml"/>
  <Override PartName="/ppt/tags/tag891.xml" ContentType="application/vnd.openxmlformats-officedocument.presentationml.tags+xml"/>
  <Override PartName="/ppt/tags/tag892.xml" ContentType="application/vnd.openxmlformats-officedocument.presentationml.tags+xml"/>
  <Override PartName="/ppt/tags/tag893.xml" ContentType="application/vnd.openxmlformats-officedocument.presentationml.tags+xml"/>
  <Override PartName="/ppt/tags/tag894.xml" ContentType="application/vnd.openxmlformats-officedocument.presentationml.tags+xml"/>
  <Override PartName="/ppt/tags/tag895.xml" ContentType="application/vnd.openxmlformats-officedocument.presentationml.tags+xml"/>
  <Override PartName="/ppt/tags/tag896.xml" ContentType="application/vnd.openxmlformats-officedocument.presentationml.tags+xml"/>
  <Override PartName="/ppt/tags/tag897.xml" ContentType="application/vnd.openxmlformats-officedocument.presentationml.tags+xml"/>
  <Override PartName="/ppt/tags/tag898.xml" ContentType="application/vnd.openxmlformats-officedocument.presentationml.tags+xml"/>
  <Override PartName="/ppt/tags/tag89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00.xml" ContentType="application/vnd.openxmlformats-officedocument.presentationml.tags+xml"/>
  <Override PartName="/ppt/tags/tag901.xml" ContentType="application/vnd.openxmlformats-officedocument.presentationml.tags+xml"/>
  <Override PartName="/ppt/tags/tag902.xml" ContentType="application/vnd.openxmlformats-officedocument.presentationml.tags+xml"/>
  <Override PartName="/ppt/tags/tag903.xml" ContentType="application/vnd.openxmlformats-officedocument.presentationml.tags+xml"/>
  <Override PartName="/ppt/tags/tag904.xml" ContentType="application/vnd.openxmlformats-officedocument.presentationml.tags+xml"/>
  <Override PartName="/ppt/tags/tag905.xml" ContentType="application/vnd.openxmlformats-officedocument.presentationml.tags+xml"/>
  <Override PartName="/ppt/tags/tag906.xml" ContentType="application/vnd.openxmlformats-officedocument.presentationml.tags+xml"/>
  <Override PartName="/ppt/tags/tag907.xml" ContentType="application/vnd.openxmlformats-officedocument.presentationml.tags+xml"/>
  <Override PartName="/ppt/tags/tag908.xml" ContentType="application/vnd.openxmlformats-officedocument.presentationml.tags+xml"/>
  <Override PartName="/ppt/tags/tag909.xml" ContentType="application/vnd.openxmlformats-officedocument.presentationml.tags+xml"/>
  <Override PartName="/ppt/tags/tag91.xml" ContentType="application/vnd.openxmlformats-officedocument.presentationml.tags+xml"/>
  <Override PartName="/ppt/tags/tag910.xml" ContentType="application/vnd.openxmlformats-officedocument.presentationml.tags+xml"/>
  <Override PartName="/ppt/tags/tag911.xml" ContentType="application/vnd.openxmlformats-officedocument.presentationml.tags+xml"/>
  <Override PartName="/ppt/tags/tag912.xml" ContentType="application/vnd.openxmlformats-officedocument.presentationml.tags+xml"/>
  <Override PartName="/ppt/tags/tag913.xml" ContentType="application/vnd.openxmlformats-officedocument.presentationml.tags+xml"/>
  <Override PartName="/ppt/tags/tag914.xml" ContentType="application/vnd.openxmlformats-officedocument.presentationml.tags+xml"/>
  <Override PartName="/ppt/tags/tag915.xml" ContentType="application/vnd.openxmlformats-officedocument.presentationml.tags+xml"/>
  <Override PartName="/ppt/tags/tag916.xml" ContentType="application/vnd.openxmlformats-officedocument.presentationml.tags+xml"/>
  <Override PartName="/ppt/tags/tag917.xml" ContentType="application/vnd.openxmlformats-officedocument.presentationml.tags+xml"/>
  <Override PartName="/ppt/tags/tag918.xml" ContentType="application/vnd.openxmlformats-officedocument.presentationml.tags+xml"/>
  <Override PartName="/ppt/tags/tag919.xml" ContentType="application/vnd.openxmlformats-officedocument.presentationml.tags+xml"/>
  <Override PartName="/ppt/tags/tag92.xml" ContentType="application/vnd.openxmlformats-officedocument.presentationml.tags+xml"/>
  <Override PartName="/ppt/tags/tag920.xml" ContentType="application/vnd.openxmlformats-officedocument.presentationml.tags+xml"/>
  <Override PartName="/ppt/tags/tag921.xml" ContentType="application/vnd.openxmlformats-officedocument.presentationml.tags+xml"/>
  <Override PartName="/ppt/tags/tag922.xml" ContentType="application/vnd.openxmlformats-officedocument.presentationml.tags+xml"/>
  <Override PartName="/ppt/tags/tag923.xml" ContentType="application/vnd.openxmlformats-officedocument.presentationml.tags+xml"/>
  <Override PartName="/ppt/tags/tag924.xml" ContentType="application/vnd.openxmlformats-officedocument.presentationml.tags+xml"/>
  <Override PartName="/ppt/tags/tag925.xml" ContentType="application/vnd.openxmlformats-officedocument.presentationml.tags+xml"/>
  <Override PartName="/ppt/tags/tag926.xml" ContentType="application/vnd.openxmlformats-officedocument.presentationml.tags+xml"/>
  <Override PartName="/ppt/tags/tag927.xml" ContentType="application/vnd.openxmlformats-officedocument.presentationml.tags+xml"/>
  <Override PartName="/ppt/tags/tag928.xml" ContentType="application/vnd.openxmlformats-officedocument.presentationml.tags+xml"/>
  <Override PartName="/ppt/tags/tag929.xml" ContentType="application/vnd.openxmlformats-officedocument.presentationml.tags+xml"/>
  <Override PartName="/ppt/tags/tag93.xml" ContentType="application/vnd.openxmlformats-officedocument.presentationml.tags+xml"/>
  <Override PartName="/ppt/tags/tag930.xml" ContentType="application/vnd.openxmlformats-officedocument.presentationml.tags+xml"/>
  <Override PartName="/ppt/tags/tag931.xml" ContentType="application/vnd.openxmlformats-officedocument.presentationml.tags+xml"/>
  <Override PartName="/ppt/tags/tag932.xml" ContentType="application/vnd.openxmlformats-officedocument.presentationml.tags+xml"/>
  <Override PartName="/ppt/tags/tag933.xml" ContentType="application/vnd.openxmlformats-officedocument.presentationml.tags+xml"/>
  <Override PartName="/ppt/tags/tag934.xml" ContentType="application/vnd.openxmlformats-officedocument.presentationml.tags+xml"/>
  <Override PartName="/ppt/tags/tag935.xml" ContentType="application/vnd.openxmlformats-officedocument.presentationml.tags+xml"/>
  <Override PartName="/ppt/tags/tag936.xml" ContentType="application/vnd.openxmlformats-officedocument.presentationml.tags+xml"/>
  <Override PartName="/ppt/tags/tag937.xml" ContentType="application/vnd.openxmlformats-officedocument.presentationml.tags+xml"/>
  <Override PartName="/ppt/tags/tag938.xml" ContentType="application/vnd.openxmlformats-officedocument.presentationml.tags+xml"/>
  <Override PartName="/ppt/tags/tag939.xml" ContentType="application/vnd.openxmlformats-officedocument.presentationml.tags+xml"/>
  <Override PartName="/ppt/tags/tag94.xml" ContentType="application/vnd.openxmlformats-officedocument.presentationml.tags+xml"/>
  <Override PartName="/ppt/tags/tag940.xml" ContentType="application/vnd.openxmlformats-officedocument.presentationml.tags+xml"/>
  <Override PartName="/ppt/tags/tag941.xml" ContentType="application/vnd.openxmlformats-officedocument.presentationml.tags+xml"/>
  <Override PartName="/ppt/tags/tag942.xml" ContentType="application/vnd.openxmlformats-officedocument.presentationml.tags+xml"/>
  <Override PartName="/ppt/tags/tag943.xml" ContentType="application/vnd.openxmlformats-officedocument.presentationml.tags+xml"/>
  <Override PartName="/ppt/tags/tag944.xml" ContentType="application/vnd.openxmlformats-officedocument.presentationml.tags+xml"/>
  <Override PartName="/ppt/tags/tag945.xml" ContentType="application/vnd.openxmlformats-officedocument.presentationml.tags+xml"/>
  <Override PartName="/ppt/tags/tag946.xml" ContentType="application/vnd.openxmlformats-officedocument.presentationml.tags+xml"/>
  <Override PartName="/ppt/tags/tag947.xml" ContentType="application/vnd.openxmlformats-officedocument.presentationml.tags+xml"/>
  <Override PartName="/ppt/tags/tag948.xml" ContentType="application/vnd.openxmlformats-officedocument.presentationml.tags+xml"/>
  <Override PartName="/ppt/tags/tag949.xml" ContentType="application/vnd.openxmlformats-officedocument.presentationml.tags+xml"/>
  <Override PartName="/ppt/tags/tag95.xml" ContentType="application/vnd.openxmlformats-officedocument.presentationml.tags+xml"/>
  <Override PartName="/ppt/tags/tag950.xml" ContentType="application/vnd.openxmlformats-officedocument.presentationml.tags+xml"/>
  <Override PartName="/ppt/tags/tag951.xml" ContentType="application/vnd.openxmlformats-officedocument.presentationml.tags+xml"/>
  <Override PartName="/ppt/tags/tag952.xml" ContentType="application/vnd.openxmlformats-officedocument.presentationml.tags+xml"/>
  <Override PartName="/ppt/tags/tag953.xml" ContentType="application/vnd.openxmlformats-officedocument.presentationml.tags+xml"/>
  <Override PartName="/ppt/tags/tag954.xml" ContentType="application/vnd.openxmlformats-officedocument.presentationml.tags+xml"/>
  <Override PartName="/ppt/tags/tag955.xml" ContentType="application/vnd.openxmlformats-officedocument.presentationml.tags+xml"/>
  <Override PartName="/ppt/tags/tag956.xml" ContentType="application/vnd.openxmlformats-officedocument.presentationml.tags+xml"/>
  <Override PartName="/ppt/tags/tag957.xml" ContentType="application/vnd.openxmlformats-officedocument.presentationml.tags+xml"/>
  <Override PartName="/ppt/tags/tag958.xml" ContentType="application/vnd.openxmlformats-officedocument.presentationml.tags+xml"/>
  <Override PartName="/ppt/tags/tag959.xml" ContentType="application/vnd.openxmlformats-officedocument.presentationml.tags+xml"/>
  <Override PartName="/ppt/tags/tag96.xml" ContentType="application/vnd.openxmlformats-officedocument.presentationml.tags+xml"/>
  <Override PartName="/ppt/tags/tag960.xml" ContentType="application/vnd.openxmlformats-officedocument.presentationml.tags+xml"/>
  <Override PartName="/ppt/tags/tag961.xml" ContentType="application/vnd.openxmlformats-officedocument.presentationml.tags+xml"/>
  <Override PartName="/ppt/tags/tag962.xml" ContentType="application/vnd.openxmlformats-officedocument.presentationml.tags+xml"/>
  <Override PartName="/ppt/tags/tag963.xml" ContentType="application/vnd.openxmlformats-officedocument.presentationml.tags+xml"/>
  <Override PartName="/ppt/tags/tag964.xml" ContentType="application/vnd.openxmlformats-officedocument.presentationml.tags+xml"/>
  <Override PartName="/ppt/tags/tag965.xml" ContentType="application/vnd.openxmlformats-officedocument.presentationml.tags+xml"/>
  <Override PartName="/ppt/tags/tag966.xml" ContentType="application/vnd.openxmlformats-officedocument.presentationml.tags+xml"/>
  <Override PartName="/ppt/tags/tag967.xml" ContentType="application/vnd.openxmlformats-officedocument.presentationml.tags+xml"/>
  <Override PartName="/ppt/tags/tag968.xml" ContentType="application/vnd.openxmlformats-officedocument.presentationml.tags+xml"/>
  <Override PartName="/ppt/tags/tag969.xml" ContentType="application/vnd.openxmlformats-officedocument.presentationml.tags+xml"/>
  <Override PartName="/ppt/tags/tag97.xml" ContentType="application/vnd.openxmlformats-officedocument.presentationml.tags+xml"/>
  <Override PartName="/ppt/tags/tag970.xml" ContentType="application/vnd.openxmlformats-officedocument.presentationml.tags+xml"/>
  <Override PartName="/ppt/tags/tag971.xml" ContentType="application/vnd.openxmlformats-officedocument.presentationml.tags+xml"/>
  <Override PartName="/ppt/tags/tag972.xml" ContentType="application/vnd.openxmlformats-officedocument.presentationml.tags+xml"/>
  <Override PartName="/ppt/tags/tag973.xml" ContentType="application/vnd.openxmlformats-officedocument.presentationml.tags+xml"/>
  <Override PartName="/ppt/tags/tag974.xml" ContentType="application/vnd.openxmlformats-officedocument.presentationml.tags+xml"/>
  <Override PartName="/ppt/tags/tag975.xml" ContentType="application/vnd.openxmlformats-officedocument.presentationml.tags+xml"/>
  <Override PartName="/ppt/tags/tag976.xml" ContentType="application/vnd.openxmlformats-officedocument.presentationml.tags+xml"/>
  <Override PartName="/ppt/tags/tag977.xml" ContentType="application/vnd.openxmlformats-officedocument.presentationml.tags+xml"/>
  <Override PartName="/ppt/tags/tag978.xml" ContentType="application/vnd.openxmlformats-officedocument.presentationml.tags+xml"/>
  <Override PartName="/ppt/tags/tag979.xml" ContentType="application/vnd.openxmlformats-officedocument.presentationml.tags+xml"/>
  <Override PartName="/ppt/tags/tag98.xml" ContentType="application/vnd.openxmlformats-officedocument.presentationml.tags+xml"/>
  <Override PartName="/ppt/tags/tag980.xml" ContentType="application/vnd.openxmlformats-officedocument.presentationml.tags+xml"/>
  <Override PartName="/ppt/tags/tag981.xml" ContentType="application/vnd.openxmlformats-officedocument.presentationml.tags+xml"/>
  <Override PartName="/ppt/tags/tag982.xml" ContentType="application/vnd.openxmlformats-officedocument.presentationml.tags+xml"/>
  <Override PartName="/ppt/tags/tag983.xml" ContentType="application/vnd.openxmlformats-officedocument.presentationml.tags+xml"/>
  <Override PartName="/ppt/tags/tag984.xml" ContentType="application/vnd.openxmlformats-officedocument.presentationml.tags+xml"/>
  <Override PartName="/ppt/tags/tag985.xml" ContentType="application/vnd.openxmlformats-officedocument.presentationml.tags+xml"/>
  <Override PartName="/ppt/tags/tag986.xml" ContentType="application/vnd.openxmlformats-officedocument.presentationml.tags+xml"/>
  <Override PartName="/ppt/tags/tag987.xml" ContentType="application/vnd.openxmlformats-officedocument.presentationml.tags+xml"/>
  <Override PartName="/ppt/tags/tag988.xml" ContentType="application/vnd.openxmlformats-officedocument.presentationml.tags+xml"/>
  <Override PartName="/ppt/tags/tag989.xml" ContentType="application/vnd.openxmlformats-officedocument.presentationml.tags+xml"/>
  <Override PartName="/ppt/tags/tag99.xml" ContentType="application/vnd.openxmlformats-officedocument.presentationml.tags+xml"/>
  <Override PartName="/ppt/tags/tag990.xml" ContentType="application/vnd.openxmlformats-officedocument.presentationml.tags+xml"/>
  <Override PartName="/ppt/tags/tag991.xml" ContentType="application/vnd.openxmlformats-officedocument.presentationml.tags+xml"/>
  <Override PartName="/ppt/tags/tag992.xml" ContentType="application/vnd.openxmlformats-officedocument.presentationml.tags+xml"/>
  <Override PartName="/ppt/tags/tag993.xml" ContentType="application/vnd.openxmlformats-officedocument.presentationml.tags+xml"/>
  <Override PartName="/ppt/tags/tag994.xml" ContentType="application/vnd.openxmlformats-officedocument.presentationml.tags+xml"/>
  <Override PartName="/ppt/tags/tag995.xml" ContentType="application/vnd.openxmlformats-officedocument.presentationml.tags+xml"/>
  <Override PartName="/ppt/tags/tag996.xml" ContentType="application/vnd.openxmlformats-officedocument.presentationml.tags+xml"/>
  <Override PartName="/ppt/tags/tag997.xml" ContentType="application/vnd.openxmlformats-officedocument.presentationml.tags+xml"/>
  <Override PartName="/ppt/tags/tag998.xml" ContentType="application/vnd.openxmlformats-officedocument.presentationml.tags+xml"/>
  <Override PartName="/ppt/tags/tag9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5" r:id="rId3"/>
    <p:sldMasterId id="2147483702" r:id="rId4"/>
    <p:sldMasterId id="2147483729" r:id="rId5"/>
  </p:sldMasterIdLst>
  <p:notesMasterIdLst>
    <p:notesMasterId r:id="rId9"/>
  </p:notesMasterIdLst>
  <p:sldIdLst>
    <p:sldId id="718" r:id="rId6"/>
    <p:sldId id="771" r:id="rId7"/>
    <p:sldId id="772" r:id="rId8"/>
    <p:sldId id="773" r:id="rId10"/>
    <p:sldId id="717" r:id="rId11"/>
    <p:sldId id="879" r:id="rId12"/>
    <p:sldId id="822" r:id="rId13"/>
    <p:sldId id="719" r:id="rId14"/>
    <p:sldId id="886" r:id="rId15"/>
    <p:sldId id="853" r:id="rId16"/>
    <p:sldId id="907" r:id="rId17"/>
    <p:sldId id="881" r:id="rId18"/>
    <p:sldId id="692" r:id="rId19"/>
    <p:sldId id="823" r:id="rId20"/>
    <p:sldId id="769" r:id="rId21"/>
    <p:sldId id="685" r:id="rId22"/>
    <p:sldId id="882" r:id="rId23"/>
    <p:sldId id="867" r:id="rId24"/>
    <p:sldId id="840" r:id="rId25"/>
    <p:sldId id="892" r:id="rId26"/>
    <p:sldId id="887" r:id="rId27"/>
    <p:sldId id="893" r:id="rId28"/>
    <p:sldId id="889" r:id="rId29"/>
    <p:sldId id="883" r:id="rId30"/>
    <p:sldId id="774" r:id="rId31"/>
    <p:sldId id="824" r:id="rId32"/>
    <p:sldId id="908" r:id="rId33"/>
    <p:sldId id="868" r:id="rId34"/>
    <p:sldId id="831" r:id="rId35"/>
  </p:sldIdLst>
  <p:sldSz cx="9144000" cy="5143500" type="screen16x9"/>
  <p:notesSz cx="6858000" cy="9144000"/>
  <p:embeddedFontLst>
    <p:embeddedFont>
      <p:font typeface="Fjalla One" panose="02000506040000020004"/>
      <p:regular r:id="rId40"/>
    </p:embeddedFont>
    <p:embeddedFont>
      <p:font typeface="Barlow Semi Condensed" panose="00000506000000000000"/>
      <p:regular r:id="rId41"/>
    </p:embeddedFont>
    <p:embeddedFont>
      <p:font typeface="Barlow Semi Condensed Medium" panose="00000606000000000000"/>
      <p:regular r:id="rId42"/>
    </p:embeddedFont>
    <p:embeddedFont>
      <p:font typeface="Tahoma" panose="020B0604030504040204" charset="0"/>
      <p:regular r:id="rId43"/>
      <p:bold r:id="rId44"/>
    </p:embeddedFont>
    <p:embeddedFont>
      <p:font typeface="Fjalla One" panose="02000506040000020004" pitchFamily="2" charset="0"/>
      <p:regular r:id="rId45"/>
    </p:embeddedFont>
    <p:embeddedFont>
      <p:font typeface="等线" panose="02010600030101010101" pitchFamily="2" charset="-122"/>
      <p:regular r:id="rId46"/>
    </p:embeddedFont>
    <p:embeddedFont>
      <p:font typeface="Roboto" panose="02000000000000000000"/>
      <p:regular r:id="rId47"/>
    </p:embeddedFont>
    <p:embeddedFont>
      <p:font typeface="Barlow Semi Condensed Medium" panose="00000606000000000000" pitchFamily="2" charset="0"/>
      <p:regular r:id="rId48"/>
    </p:embeddedFont>
  </p:embeddedFontLst>
  <p:custDataLst>
    <p:tags r:id="rId4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默认节" id="{56BE73C0-2E40-4A58-A693-EC3FBF180D3C}">
          <p14:sldIdLst>
            <p14:sldId id="718"/>
            <p14:sldId id="771"/>
            <p14:sldId id="772"/>
            <p14:sldId id="773"/>
            <p14:sldId id="717"/>
            <p14:sldId id="879"/>
            <p14:sldId id="822"/>
            <p14:sldId id="719"/>
            <p14:sldId id="886"/>
            <p14:sldId id="853"/>
            <p14:sldId id="907"/>
            <p14:sldId id="881"/>
            <p14:sldId id="692"/>
            <p14:sldId id="823"/>
            <p14:sldId id="769"/>
            <p14:sldId id="685"/>
            <p14:sldId id="882"/>
            <p14:sldId id="867"/>
            <p14:sldId id="840"/>
            <p14:sldId id="892"/>
            <p14:sldId id="887"/>
            <p14:sldId id="893"/>
            <p14:sldId id="889"/>
            <p14:sldId id="883"/>
            <p14:sldId id="774"/>
            <p14:sldId id="824"/>
            <p14:sldId id="908"/>
            <p14:sldId id="868"/>
            <p14:sldId id="831"/>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7C913"/>
    <a:srgbClr val="E40D08"/>
    <a:srgbClr val="C49EEC"/>
    <a:srgbClr val="7B6F92"/>
    <a:srgbClr val="A766E2"/>
    <a:srgbClr val="D37AAC"/>
    <a:srgbClr val="70C174"/>
    <a:srgbClr val="FCA865"/>
    <a:srgbClr val="FB8939"/>
    <a:srgbClr val="96C5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309" autoAdjust="0"/>
  </p:normalViewPr>
  <p:slideViewPr>
    <p:cSldViewPr snapToGrid="0">
      <p:cViewPr varScale="1">
        <p:scale>
          <a:sx n="78" d="100"/>
          <a:sy n="78" d="100"/>
        </p:scale>
        <p:origin x="117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slide" Target="slides/slide1.xml"/><Relationship Id="rId5" Type="http://schemas.openxmlformats.org/officeDocument/2006/relationships/slideMaster" Target="slideMasters/slideMaster4.xml"/><Relationship Id="rId49" Type="http://schemas.openxmlformats.org/officeDocument/2006/relationships/tags" Target="tags/tag1301.xml"/><Relationship Id="rId48" Type="http://schemas.openxmlformats.org/officeDocument/2006/relationships/font" Target="fonts/font9.fntdata"/><Relationship Id="rId47" Type="http://schemas.openxmlformats.org/officeDocument/2006/relationships/font" Target="fonts/font8.fntdata"/><Relationship Id="rId46" Type="http://schemas.openxmlformats.org/officeDocument/2006/relationships/font" Target="fonts/font7.fntdata"/><Relationship Id="rId45" Type="http://schemas.openxmlformats.org/officeDocument/2006/relationships/font" Target="fonts/font6.fntdata"/><Relationship Id="rId44" Type="http://schemas.openxmlformats.org/officeDocument/2006/relationships/font" Target="fonts/font5.fntdata"/><Relationship Id="rId43" Type="http://schemas.openxmlformats.org/officeDocument/2006/relationships/font" Target="fonts/font4.fntdata"/><Relationship Id="rId42" Type="http://schemas.openxmlformats.org/officeDocument/2006/relationships/font" Target="fonts/font3.fntdata"/><Relationship Id="rId41" Type="http://schemas.openxmlformats.org/officeDocument/2006/relationships/font" Target="fonts/font2.fntdata"/><Relationship Id="rId40" Type="http://schemas.openxmlformats.org/officeDocument/2006/relationships/font" Target="fonts/font1.fntdata"/><Relationship Id="rId4" Type="http://schemas.openxmlformats.org/officeDocument/2006/relationships/slideMaster" Target="slideMasters/slideMaster3.xml"/><Relationship Id="rId39" Type="http://schemas.openxmlformats.org/officeDocument/2006/relationships/commentAuthors" Target="commentAuthors.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29.xml"/><Relationship Id="rId34" Type="http://schemas.openxmlformats.org/officeDocument/2006/relationships/slide" Target="slides/slide28.xml"/><Relationship Id="rId33" Type="http://schemas.openxmlformats.org/officeDocument/2006/relationships/slide" Target="slides/slide27.xml"/><Relationship Id="rId32" Type="http://schemas.openxmlformats.org/officeDocument/2006/relationships/slide" Target="slides/slide26.xml"/><Relationship Id="rId31" Type="http://schemas.openxmlformats.org/officeDocument/2006/relationships/slide" Target="slides/slide25.xml"/><Relationship Id="rId30" Type="http://schemas.openxmlformats.org/officeDocument/2006/relationships/slide" Target="slides/slide24.xml"/><Relationship Id="rId3" Type="http://schemas.openxmlformats.org/officeDocument/2006/relationships/slideMaster" Target="slideMasters/slideMaster2.xml"/><Relationship Id="rId29" Type="http://schemas.openxmlformats.org/officeDocument/2006/relationships/slide" Target="slides/slide23.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4" Type="http://schemas.microsoft.com/office/2011/relationships/chartColorStyle" Target="colors1.xml"/><Relationship Id="rId3" Type="http://schemas.microsoft.com/office/2011/relationships/chartStyle" Target="style1.xml"/><Relationship Id="rId2" Type="http://schemas.openxmlformats.org/officeDocument/2006/relationships/themeOverride" Target="../theme/themeOverride1.xml"/><Relationship Id="rId1" Type="http://schemas.openxmlformats.org/officeDocument/2006/relationships/oleObject" Target="file:///C:\Users\user\Documents\WPSDrive\11380587\WPS&#20113;&#30424;\working%20hour.xlsx" TargetMode="External"/></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24037;&#20316;&#31807;1"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483807500327625"/>
          <c:y val="0.0154273372415921"/>
          <c:w val="0.923998830751242"/>
          <c:h val="0.975316260413453"/>
        </c:manualLayout>
      </c:layout>
      <c:doughnutChart>
        <c:varyColors val="1"/>
        <c:ser>
          <c:idx val="0"/>
          <c:order val="0"/>
          <c:tx>
            <c:strRef>
              <c:f>'[working hour.xlsx]Sheet1'!$B$1</c:f>
              <c:strCache>
                <c:ptCount val="1"/>
                <c:pt idx="0">
                  <c:v>Hour</c:v>
                </c:pt>
              </c:strCache>
            </c:strRef>
          </c:tx>
          <c:spPr>
            <a:solidFill>
              <a:srgbClr val="859949"/>
            </a:solidFill>
            <a:ln w="47625">
              <a:solidFill>
                <a:schemeClr val="bg1">
                  <a:alpha val="42000"/>
                </a:schemeClr>
              </a:solidFill>
            </a:ln>
          </c:spPr>
          <c:explosion val="9"/>
          <c:dPt>
            <c:idx val="0"/>
            <c:bubble3D val="0"/>
            <c:spPr>
              <a:solidFill>
                <a:srgbClr val="A766E2">
                  <a:lumMod val="50000"/>
                </a:srgbClr>
              </a:solidFill>
              <a:ln w="47625">
                <a:solidFill>
                  <a:schemeClr val="bg1">
                    <a:alpha val="42000"/>
                  </a:schemeClr>
                </a:solidFill>
              </a:ln>
              <a:effectLst/>
            </c:spPr>
          </c:dPt>
          <c:dPt>
            <c:idx val="1"/>
            <c:bubble3D val="0"/>
            <c:spPr>
              <a:solidFill>
                <a:srgbClr val="8B5BF8"/>
              </a:solidFill>
              <a:ln w="47625">
                <a:solidFill>
                  <a:schemeClr val="bg1">
                    <a:alpha val="42000"/>
                  </a:schemeClr>
                </a:solidFill>
              </a:ln>
              <a:effectLst/>
            </c:spPr>
          </c:dPt>
          <c:dPt>
            <c:idx val="2"/>
            <c:bubble3D val="0"/>
            <c:spPr>
              <a:solidFill>
                <a:srgbClr val="D06F83"/>
              </a:solidFill>
              <a:ln w="47625">
                <a:solidFill>
                  <a:schemeClr val="bg1">
                    <a:alpha val="42000"/>
                  </a:schemeClr>
                </a:solidFill>
              </a:ln>
              <a:effectLst/>
            </c:spPr>
          </c:dPt>
          <c:dPt>
            <c:idx val="3"/>
            <c:bubble3D val="0"/>
            <c:spPr>
              <a:solidFill>
                <a:srgbClr val="BE71C9"/>
              </a:solidFill>
              <a:ln w="47625">
                <a:solidFill>
                  <a:schemeClr val="bg1">
                    <a:alpha val="42000"/>
                  </a:schemeClr>
                </a:solidFill>
              </a:ln>
              <a:effectLst/>
            </c:spPr>
          </c:dPt>
          <c:dPt>
            <c:idx val="4"/>
            <c:bubble3D val="0"/>
            <c:spPr>
              <a:solidFill>
                <a:srgbClr val="E6838A"/>
              </a:solidFill>
              <a:ln w="47625">
                <a:solidFill>
                  <a:schemeClr val="bg1">
                    <a:alpha val="42000"/>
                  </a:schemeClr>
                </a:solidFill>
              </a:ln>
              <a:effectLst/>
            </c:spPr>
          </c:dPt>
          <c:dPt>
            <c:idx val="5"/>
            <c:bubble3D val="0"/>
            <c:spPr>
              <a:solidFill>
                <a:srgbClr val="D37AAC"/>
              </a:solidFill>
              <a:ln w="47625">
                <a:solidFill>
                  <a:schemeClr val="bg1">
                    <a:alpha val="42000"/>
                  </a:schemeClr>
                </a:solidFill>
              </a:ln>
              <a:effectLst/>
            </c:spPr>
          </c:dPt>
          <c:dPt>
            <c:idx val="6"/>
            <c:bubble3D val="0"/>
            <c:spPr>
              <a:solidFill>
                <a:srgbClr val="A766E2">
                  <a:lumMod val="75000"/>
                </a:srgbClr>
              </a:solidFill>
              <a:ln w="47625">
                <a:solidFill>
                  <a:schemeClr val="bg1">
                    <a:alpha val="42000"/>
                  </a:schemeClr>
                </a:solidFill>
              </a:ln>
              <a:effectLst/>
            </c:spPr>
          </c:dPt>
          <c:dLbls>
            <c:dLbl>
              <c:idx val="0"/>
              <c:layout/>
              <c:tx>
                <c:rich>
                  <a:bodyPr rot="0" spcFirstLastPara="0" vertOverflow="ellipsis" vert="horz" wrap="square" lIns="38100" tIns="19050" rIns="38100" bIns="19050" anchor="ctr" anchorCtr="1"/>
                  <a:lstStyle/>
                  <a:p>
                    <a:fld id="{d7b19dcc-ab58-4bee-b755-952125f9bd98}" type="CELLRANGE">
                      <a:t>[CELLRANGE]</a:t>
                    </a:fld>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Lst>
            </c:dLbl>
            <c:dLbl>
              <c:idx val="1"/>
              <c:layout/>
              <c:tx>
                <c:rich>
                  <a:bodyPr rot="0" spcFirstLastPara="0" vertOverflow="ellipsis" vert="horz" wrap="square" lIns="38100" tIns="19050" rIns="38100" bIns="19050" anchor="ctr" anchorCtr="1"/>
                  <a:lstStyle/>
                  <a:p>
                    <a:fld id="{cdb518de-10da-42c6-8a6d-9423e73055b5}" type="CELLRANGE">
                      <a:t>[CELLRANGE]</a:t>
                    </a:fld>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Lst>
            </c:dLbl>
            <c:dLbl>
              <c:idx val="2"/>
              <c:layout/>
              <c:tx>
                <c:rich>
                  <a:bodyPr rot="0" spcFirstLastPara="0" vertOverflow="ellipsis" vert="horz" wrap="square" lIns="38100" tIns="19050" rIns="38100" bIns="19050" anchor="ctr" anchorCtr="1"/>
                  <a:lstStyle/>
                  <a:p>
                    <a:fld id="{2ab9a614-cd6a-4e4a-ad0a-6d47d3aaae09}" type="CELLRANGE">
                      <a:t>[CELLRANGE]</a:t>
                    </a:fld>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Lst>
            </c:dLbl>
            <c:dLbl>
              <c:idx val="3"/>
              <c:layout/>
              <c:tx>
                <c:rich>
                  <a:bodyPr rot="0" spcFirstLastPara="0" vertOverflow="ellipsis" vert="horz" wrap="square" lIns="38100" tIns="19050" rIns="38100" bIns="19050" anchor="ctr" anchorCtr="1"/>
                  <a:lstStyle/>
                  <a:p>
                    <a:fld id="{b125a42f-a190-4c89-bc48-3df5a75f5a56}" type="CELLRANGE">
                      <a:t>[CELLRANGE]</a:t>
                    </a:fld>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Lst>
            </c:dLbl>
            <c:dLbl>
              <c:idx val="4"/>
              <c:layout/>
              <c:tx>
                <c:rich>
                  <a:bodyPr rot="0" spcFirstLastPara="0" vertOverflow="ellipsis" vert="horz" wrap="square" lIns="38100" tIns="19050" rIns="38100" bIns="19050" anchor="ctr" anchorCtr="1"/>
                  <a:lstStyle/>
                  <a:p>
                    <a:fld id="{076f3f1b-059f-4d22-9a3b-6faf2d5d8595}" type="CELLRANGE">
                      <a:t>[CELLRANGE]</a:t>
                    </a:fld>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Lst>
            </c:dLbl>
            <c:dLbl>
              <c:idx val="5"/>
              <c:layout/>
              <c:tx>
                <c:rich>
                  <a:bodyPr rot="0" spcFirstLastPara="0" vertOverflow="ellipsis" vert="horz" wrap="square" lIns="38100" tIns="19050" rIns="38100" bIns="19050" anchor="ctr" anchorCtr="1"/>
                  <a:lstStyle/>
                  <a:p>
                    <a:fld id="{ff831d68-e9c5-4034-8b14-e8de1132b29f}" type="CELLRANGE">
                      <a:t>[CELLRANGE]</a:t>
                    </a:fld>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Lst>
            </c:dLbl>
            <c:dLbl>
              <c:idx val="6"/>
              <c:layout/>
              <c:tx>
                <c:rich>
                  <a:bodyPr rot="0" spcFirstLastPara="0" vertOverflow="ellipsis" vert="horz" wrap="square" lIns="38100" tIns="19050" rIns="38100" bIns="19050" anchor="ctr" anchorCtr="1"/>
                  <a:lstStyle/>
                  <a:p>
                    <a:fld id="{730ed709-aa95-4f40-86c2-406edb3f2671}" type="CELLRANGE">
                      <a:t>[CELLRANGE]</a:t>
                    </a:fld>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Lst>
            </c:dLbl>
            <c:numFmt formatCode="General" sourceLinked="0"/>
            <c:spPr>
              <a:noFill/>
              <a:ln>
                <a:noFill/>
              </a:ln>
              <a:effectLst/>
            </c:spPr>
            <c:txPr>
              <a:bodyPr rot="0" spcFirstLastPara="0" vertOverflow="ellipsis" vert="horz" wrap="square" lIns="38100" tIns="19050" rIns="38100" bIns="19050" anchor="ctr" anchorCtr="1" forceAA="0"/>
              <a:lstStyle/>
              <a:p>
                <a:pPr>
                  <a:defRPr lang="zh-CN" sz="900" b="1" i="0" u="none" strike="noStrike" kern="1200" baseline="0">
                    <a:solidFill>
                      <a:schemeClr val="bg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showLegendKey val="0"/>
            <c:showVal val="0"/>
            <c:showCatName val="0"/>
            <c:showSerName val="0"/>
            <c:showPercent val="0"/>
            <c:showBubbleSize val="0"/>
            <c:showLeaderLines val="1"/>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'[working hour.xlsx]Sheet1'!$A$2:$A$8</c:f>
              <c:strCache>
                <c:ptCount val="7"/>
                <c:pt idx="0">
                  <c:v>Preliminary Analysis</c:v>
                </c:pt>
                <c:pt idx="1">
                  <c:v>Website</c:v>
                </c:pt>
                <c:pt idx="2">
                  <c:v>Fraud Analysis</c:v>
                </c:pt>
                <c:pt idx="3">
                  <c:v>Modelling &amp; Ranking System</c:v>
                </c:pt>
                <c:pt idx="4">
                  <c:v>Meeting</c:v>
                </c:pt>
                <c:pt idx="5">
                  <c:v>Result Analysis</c:v>
                </c:pt>
                <c:pt idx="6">
                  <c:v>Feature Engineering</c:v>
                </c:pt>
              </c:strCache>
            </c:strRef>
          </c:cat>
          <c:val>
            <c:numRef>
              <c:f>'[working hour.xlsx]Sheet1'!$B$2:$B$8</c:f>
              <c:numCache>
                <c:formatCode>General</c:formatCode>
                <c:ptCount val="7"/>
                <c:pt idx="0">
                  <c:v>20</c:v>
                </c:pt>
                <c:pt idx="1">
                  <c:v>60</c:v>
                </c:pt>
                <c:pt idx="2">
                  <c:v>15</c:v>
                </c:pt>
                <c:pt idx="3">
                  <c:v>35</c:v>
                </c:pt>
                <c:pt idx="4">
                  <c:v>25</c:v>
                </c:pt>
                <c:pt idx="5">
                  <c:v>15</c:v>
                </c:pt>
                <c:pt idx="6">
                  <c:v>20</c:v>
                </c:pt>
              </c:numCache>
            </c:numRef>
          </c:val>
          <c:extLst>
            <c:ext xmlns:c15="http://schemas.microsoft.com/office/drawing/2012/chart" uri="{02D57815-91ED-43cb-92C2-25804820EDAC}">
              <c15:datalabelsRange>
                <c15:f>Sheet1!$C$2:$C$8</c15:f>
                <c15:dlblRangeCache>
                  <c:ptCount val="7"/>
                  <c:pt idx="0">
                    <c:v>20h</c:v>
                  </c:pt>
                  <c:pt idx="1">
                    <c:v>60h</c:v>
                  </c:pt>
                  <c:pt idx="2">
                    <c:v>15h</c:v>
                  </c:pt>
                  <c:pt idx="3">
                    <c:v>35h</c:v>
                  </c:pt>
                  <c:pt idx="4">
                    <c:v>25h</c:v>
                  </c:pt>
                  <c:pt idx="5">
                    <c:v>15h</c:v>
                  </c:pt>
                  <c:pt idx="6">
                    <c:v>20h</c:v>
                  </c:pt>
                </c15:dlblRangeCache>
              </c15:datalabelsRange>
            </c:ext>
          </c:extLst>
        </c:ser>
        <c:dLbls>
          <c:showLegendKey val="0"/>
          <c:showVal val="0"/>
          <c:showCatName val="1"/>
          <c:showSerName val="0"/>
          <c:showPercent val="1"/>
          <c:showBubbleSize val="0"/>
          <c:showLeaderLines val="1"/>
        </c:dLbls>
        <c:firstSliceAng val="0"/>
        <c:holeSize val="61"/>
      </c:doughnutChart>
      <c:spPr>
        <a:noFill/>
        <a:ln>
          <a:noFill/>
        </a:ln>
        <a:effectLst/>
      </c:spPr>
    </c:plotArea>
    <c:plotVisOnly val="1"/>
    <c:dispBlanksAs val="gap"/>
    <c:showDLblsOverMax val="0"/>
  </c:chart>
  <c:spPr>
    <a:noFill/>
    <a:ln w="0" cap="flat" cmpd="sng" algn="ctr">
      <a:noFill/>
      <a:round/>
    </a:ln>
    <a:effectLst>
      <a:outerShdw blurRad="63500" dist="37357" dir="2700000" sx="0" sy="0" rotWithShape="0">
        <a:scrgbClr r="0" g="0" b="0"/>
      </a:outerShdw>
    </a:effectLst>
  </c:spPr>
  <c:txPr>
    <a:bodyPr/>
    <a:lstStyle/>
    <a:p>
      <a:pPr>
        <a:defRPr lang="zh-CN">
          <a:solidFill>
            <a:srgbClr val="9ABBE9"/>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867616489055"/>
          <c:y val="0.0509259259259259"/>
          <c:w val="0.825576777871642"/>
          <c:h val="0.782036307961505"/>
        </c:manualLayout>
      </c:layout>
      <c:barChart>
        <c:barDir val="col"/>
        <c:grouping val="clustered"/>
        <c:varyColors val="0"/>
        <c:ser>
          <c:idx val="0"/>
          <c:order val="0"/>
          <c:tx>
            <c:strRef>
              <c:f>Sheet2!$A$2</c:f>
              <c:strCache>
                <c:ptCount val="1"/>
                <c:pt idx="0">
                  <c:v>ACT</c:v>
                </c:pt>
              </c:strCache>
            </c:strRef>
          </c:tx>
          <c:spPr>
            <a:solidFill>
              <a:schemeClr val="accent1"/>
            </a:solidFill>
            <a:ln>
              <a:noFill/>
            </a:ln>
            <a:effectLst/>
          </c:spPr>
          <c:invertIfNegative val="0"/>
          <c:dLbls>
            <c:delete val="1"/>
          </c:dLbls>
          <c:cat>
            <c:strRef>
              <c:f>Sheet2!$B$1</c:f>
              <c:strCache>
                <c:ptCount val="1"/>
                <c:pt idx="0">
                  <c:v>Number of Consumers</c:v>
                </c:pt>
              </c:strCache>
            </c:strRef>
          </c:cat>
          <c:val>
            <c:numRef>
              <c:f>Sheet2!$B$2</c:f>
              <c:numCache>
                <c:formatCode>General</c:formatCode>
                <c:ptCount val="1"/>
                <c:pt idx="0">
                  <c:v>4.664</c:v>
                </c:pt>
              </c:numCache>
            </c:numRef>
          </c:val>
        </c:ser>
        <c:ser>
          <c:idx val="1"/>
          <c:order val="1"/>
          <c:tx>
            <c:strRef>
              <c:f>Sheet2!$A$3</c:f>
              <c:strCache>
                <c:ptCount val="1"/>
                <c:pt idx="0">
                  <c:v>NSW</c:v>
                </c:pt>
              </c:strCache>
            </c:strRef>
          </c:tx>
          <c:spPr>
            <a:solidFill>
              <a:schemeClr val="accent2"/>
            </a:solidFill>
            <a:ln>
              <a:noFill/>
            </a:ln>
            <a:effectLst/>
          </c:spPr>
          <c:invertIfNegative val="0"/>
          <c:dLbls>
            <c:delete val="1"/>
          </c:dLbls>
          <c:cat>
            <c:strRef>
              <c:f>Sheet2!$B$1</c:f>
              <c:strCache>
                <c:ptCount val="1"/>
                <c:pt idx="0">
                  <c:v>Number of Consumers</c:v>
                </c:pt>
              </c:strCache>
            </c:strRef>
          </c:cat>
          <c:val>
            <c:numRef>
              <c:f>Sheet2!$B$3</c:f>
              <c:numCache>
                <c:formatCode>General</c:formatCode>
                <c:ptCount val="1"/>
                <c:pt idx="0">
                  <c:v>144.188</c:v>
                </c:pt>
              </c:numCache>
            </c:numRef>
          </c:val>
        </c:ser>
        <c:ser>
          <c:idx val="2"/>
          <c:order val="2"/>
          <c:tx>
            <c:strRef>
              <c:f>Sheet2!$A$4</c:f>
              <c:strCache>
                <c:ptCount val="1"/>
                <c:pt idx="0">
                  <c:v>NT</c:v>
                </c:pt>
              </c:strCache>
            </c:strRef>
          </c:tx>
          <c:spPr>
            <a:solidFill>
              <a:schemeClr val="accent3"/>
            </a:solidFill>
            <a:ln>
              <a:noFill/>
            </a:ln>
            <a:effectLst/>
          </c:spPr>
          <c:invertIfNegative val="0"/>
          <c:dLbls>
            <c:delete val="1"/>
          </c:dLbls>
          <c:cat>
            <c:strRef>
              <c:f>Sheet2!$B$1</c:f>
              <c:strCache>
                <c:ptCount val="1"/>
                <c:pt idx="0">
                  <c:v>Number of Consumers</c:v>
                </c:pt>
              </c:strCache>
            </c:strRef>
          </c:cat>
          <c:val>
            <c:numRef>
              <c:f>Sheet2!$B$4</c:f>
              <c:numCache>
                <c:formatCode>General</c:formatCode>
                <c:ptCount val="1"/>
                <c:pt idx="0">
                  <c:v>7.764</c:v>
                </c:pt>
              </c:numCache>
            </c:numRef>
          </c:val>
        </c:ser>
        <c:ser>
          <c:idx val="3"/>
          <c:order val="3"/>
          <c:tx>
            <c:strRef>
              <c:f>Sheet2!$A$5</c:f>
              <c:strCache>
                <c:ptCount val="1"/>
                <c:pt idx="0">
                  <c:v>QLD</c:v>
                </c:pt>
              </c:strCache>
            </c:strRef>
          </c:tx>
          <c:spPr>
            <a:solidFill>
              <a:schemeClr val="accent4"/>
            </a:solidFill>
            <a:ln>
              <a:noFill/>
            </a:ln>
            <a:effectLst/>
          </c:spPr>
          <c:invertIfNegative val="0"/>
          <c:dLbls>
            <c:delete val="1"/>
          </c:dLbls>
          <c:cat>
            <c:strRef>
              <c:f>Sheet2!$B$1</c:f>
              <c:strCache>
                <c:ptCount val="1"/>
                <c:pt idx="0">
                  <c:v>Number of Consumers</c:v>
                </c:pt>
              </c:strCache>
            </c:strRef>
          </c:cat>
          <c:val>
            <c:numRef>
              <c:f>Sheet2!$B$5</c:f>
              <c:numCache>
                <c:formatCode>General</c:formatCode>
                <c:ptCount val="1"/>
                <c:pt idx="0">
                  <c:v>72.861</c:v>
                </c:pt>
              </c:numCache>
            </c:numRef>
          </c:val>
        </c:ser>
        <c:ser>
          <c:idx val="4"/>
          <c:order val="4"/>
          <c:tx>
            <c:strRef>
              <c:f>Sheet2!$A$6</c:f>
              <c:strCache>
                <c:ptCount val="1"/>
                <c:pt idx="0">
                  <c:v>SA</c:v>
                </c:pt>
              </c:strCache>
            </c:strRef>
          </c:tx>
          <c:spPr>
            <a:solidFill>
              <a:schemeClr val="accent5"/>
            </a:solidFill>
            <a:ln>
              <a:noFill/>
            </a:ln>
            <a:effectLst/>
          </c:spPr>
          <c:invertIfNegative val="0"/>
          <c:dLbls>
            <c:delete val="1"/>
          </c:dLbls>
          <c:cat>
            <c:strRef>
              <c:f>Sheet2!$B$1</c:f>
              <c:strCache>
                <c:ptCount val="1"/>
                <c:pt idx="0">
                  <c:v>Number of Consumers</c:v>
                </c:pt>
              </c:strCache>
            </c:strRef>
          </c:cat>
          <c:val>
            <c:numRef>
              <c:f>Sheet2!$B$6</c:f>
              <c:numCache>
                <c:formatCode>General</c:formatCode>
                <c:ptCount val="1"/>
                <c:pt idx="0">
                  <c:v>54.861</c:v>
                </c:pt>
              </c:numCache>
            </c:numRef>
          </c:val>
        </c:ser>
        <c:ser>
          <c:idx val="5"/>
          <c:order val="5"/>
          <c:tx>
            <c:strRef>
              <c:f>Sheet2!$A$7</c:f>
              <c:strCache>
                <c:ptCount val="1"/>
                <c:pt idx="0">
                  <c:v>TAS</c:v>
                </c:pt>
              </c:strCache>
            </c:strRef>
          </c:tx>
          <c:spPr>
            <a:solidFill>
              <a:schemeClr val="accent6"/>
            </a:solidFill>
            <a:ln>
              <a:noFill/>
            </a:ln>
            <a:effectLst/>
          </c:spPr>
          <c:invertIfNegative val="0"/>
          <c:dLbls>
            <c:delete val="1"/>
          </c:dLbls>
          <c:cat>
            <c:strRef>
              <c:f>Sheet2!$B$1</c:f>
              <c:strCache>
                <c:ptCount val="1"/>
                <c:pt idx="0">
                  <c:v>Number of Consumers</c:v>
                </c:pt>
              </c:strCache>
            </c:strRef>
          </c:cat>
          <c:val>
            <c:numRef>
              <c:f>Sheet2!$B$7</c:f>
              <c:numCache>
                <c:formatCode>General</c:formatCode>
                <c:ptCount val="1"/>
                <c:pt idx="0">
                  <c:v>18.878</c:v>
                </c:pt>
              </c:numCache>
            </c:numRef>
          </c:val>
        </c:ser>
        <c:ser>
          <c:idx val="6"/>
          <c:order val="6"/>
          <c:tx>
            <c:strRef>
              <c:f>Sheet2!$A$8</c:f>
              <c:strCache>
                <c:ptCount val="1"/>
                <c:pt idx="0">
                  <c:v>VIC</c:v>
                </c:pt>
              </c:strCache>
            </c:strRef>
          </c:tx>
          <c:spPr>
            <a:solidFill>
              <a:schemeClr val="accent1">
                <a:lumMod val="60000"/>
              </a:schemeClr>
            </a:solidFill>
            <a:ln>
              <a:noFill/>
            </a:ln>
            <a:effectLst/>
          </c:spPr>
          <c:invertIfNegative val="0"/>
          <c:dLbls>
            <c:delete val="1"/>
          </c:dLbls>
          <c:cat>
            <c:strRef>
              <c:f>Sheet2!$B$1</c:f>
              <c:strCache>
                <c:ptCount val="1"/>
                <c:pt idx="0">
                  <c:v>Number of Consumers</c:v>
                </c:pt>
              </c:strCache>
            </c:strRef>
          </c:cat>
          <c:val>
            <c:numRef>
              <c:f>Sheet2!$B$8</c:f>
              <c:numCache>
                <c:formatCode>General</c:formatCode>
                <c:ptCount val="1"/>
                <c:pt idx="0">
                  <c:v>117.525</c:v>
                </c:pt>
              </c:numCache>
            </c:numRef>
          </c:val>
        </c:ser>
        <c:ser>
          <c:idx val="7"/>
          <c:order val="7"/>
          <c:tx>
            <c:strRef>
              <c:f>Sheet2!$A$9</c:f>
              <c:strCache>
                <c:ptCount val="1"/>
                <c:pt idx="0">
                  <c:v>WA</c:v>
                </c:pt>
              </c:strCache>
            </c:strRef>
          </c:tx>
          <c:spPr>
            <a:solidFill>
              <a:schemeClr val="accent2">
                <a:lumMod val="60000"/>
              </a:schemeClr>
            </a:solidFill>
            <a:ln>
              <a:noFill/>
            </a:ln>
            <a:effectLst/>
          </c:spPr>
          <c:invertIfNegative val="0"/>
          <c:dLbls>
            <c:delete val="1"/>
          </c:dLbls>
          <c:cat>
            <c:strRef>
              <c:f>Sheet2!$B$1</c:f>
              <c:strCache>
                <c:ptCount val="1"/>
                <c:pt idx="0">
                  <c:v>Number of Consumers</c:v>
                </c:pt>
              </c:strCache>
            </c:strRef>
          </c:cat>
          <c:val>
            <c:numRef>
              <c:f>Sheet2!$B$9</c:f>
              <c:numCache>
                <c:formatCode>General</c:formatCode>
                <c:ptCount val="1"/>
                <c:pt idx="0">
                  <c:v>79.146</c:v>
                </c:pt>
              </c:numCache>
            </c:numRef>
          </c:val>
        </c:ser>
        <c:dLbls>
          <c:showLegendKey val="0"/>
          <c:showVal val="0"/>
          <c:showCatName val="0"/>
          <c:showSerName val="0"/>
          <c:showPercent val="0"/>
          <c:showBubbleSize val="0"/>
        </c:dLbls>
        <c:gapWidth val="219"/>
        <c:overlap val="-27"/>
        <c:axId val="803715888"/>
        <c:axId val="803714904"/>
      </c:barChart>
      <c:catAx>
        <c:axId val="803715888"/>
        <c:scaling>
          <c:orientation val="minMax"/>
        </c:scaling>
        <c:delete val="1"/>
        <c:axPos val="b"/>
        <c:title>
          <c:tx>
            <c:rich>
              <a:bodyPr rot="0" spcFirstLastPara="1" vertOverflow="ellipsis" vert="horz" wrap="square" anchor="ctr" anchorCtr="1"/>
              <a:lstStyle/>
              <a:p>
                <a:pPr>
                  <a:defRPr lang="zh-CN" sz="1200" b="0" i="0" u="none" strike="noStrike" kern="1200" baseline="0">
                    <a:solidFill>
                      <a:schemeClr val="bg1"/>
                    </a:solidFill>
                    <a:latin typeface="+mn-lt"/>
                    <a:ea typeface="+mn-ea"/>
                    <a:cs typeface="+mn-cs"/>
                  </a:defRPr>
                </a:pPr>
                <a:r>
                  <a:rPr lang="en-US" altLang="zh-CN" sz="1200">
                    <a:solidFill>
                      <a:schemeClr val="bg1"/>
                    </a:solidFill>
                  </a:rPr>
                  <a:t>State</a:t>
                </a:r>
                <a:endParaRPr lang="zh-CN" altLang="en-US" sz="1200">
                  <a:solidFill>
                    <a:schemeClr val="bg1"/>
                  </a:solidFill>
                </a:endParaRPr>
              </a:p>
            </c:rich>
          </c:tx>
          <c:layout>
            <c:manualLayout>
              <c:xMode val="edge"/>
              <c:yMode val="edge"/>
              <c:x val="0.509148981362543"/>
              <c:y val="0.848653470563906"/>
            </c:manualLayout>
          </c:layout>
          <c:overlay val="0"/>
          <c:spPr>
            <a:noFill/>
            <a:ln>
              <a:noFill/>
            </a:ln>
            <a:effectLst/>
          </c:spPr>
        </c:title>
        <c:numFmt formatCode="General" sourceLinked="1"/>
        <c:majorTickMark val="none"/>
        <c:minorTickMark val="none"/>
        <c:tickLblPos val="nextTo"/>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803714904"/>
        <c:crosses val="autoZero"/>
        <c:auto val="1"/>
        <c:lblAlgn val="ctr"/>
        <c:lblOffset val="100"/>
        <c:noMultiLvlLbl val="0"/>
      </c:catAx>
      <c:valAx>
        <c:axId val="803714904"/>
        <c:scaling>
          <c:orientation val="minMax"/>
          <c:max val="1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zh-CN" sz="1400" b="0" i="0" u="none" strike="noStrike" kern="1200" baseline="0">
                    <a:solidFill>
                      <a:schemeClr val="bg1"/>
                    </a:solidFill>
                    <a:latin typeface="+mn-lt"/>
                    <a:ea typeface="+mn-ea"/>
                    <a:cs typeface="+mn-cs"/>
                  </a:defRPr>
                </a:pPr>
                <a:r>
                  <a:rPr lang="en-US" altLang="zh-CN" sz="1400">
                    <a:solidFill>
                      <a:schemeClr val="bg1"/>
                    </a:solidFill>
                  </a:rPr>
                  <a:t>Number of consumer (k)</a:t>
                </a:r>
                <a:endParaRPr lang="zh-CN" altLang="en-US" sz="1400">
                  <a:solidFill>
                    <a:schemeClr val="bg1"/>
                  </a:solidFill>
                </a:endParaRPr>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000" b="0" i="0" u="none" strike="noStrike" kern="1200" baseline="0">
                <a:solidFill>
                  <a:schemeClr val="bg1"/>
                </a:solidFill>
                <a:latin typeface="+mn-lt"/>
                <a:ea typeface="+mn-ea"/>
                <a:cs typeface="+mn-cs"/>
              </a:defRPr>
            </a:pPr>
          </a:p>
        </c:txPr>
        <c:crossAx val="803715888"/>
        <c:crosses val="autoZero"/>
        <c:crossBetween val="between"/>
        <c:majorUnit val="30"/>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zh-CN" sz="1200" b="0" i="0" u="none" strike="noStrike" kern="1200" baseline="0">
              <a:solidFill>
                <a:schemeClr val="bg1"/>
              </a:solidFill>
              <a:latin typeface="+mn-lt"/>
              <a:ea typeface="+mn-ea"/>
              <a:cs typeface="+mn-cs"/>
            </a:defRPr>
          </a:pPr>
        </a:p>
      </c:txPr>
    </c:legend>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tiff>
</file>

<file path=ppt/media/image2.jpe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pPr marL="158750" indent="0">
              <a:buNone/>
            </a:pPr>
            <a:r>
              <a:rPr lang="zh-CN" altLang="en-US"/>
              <a:t>our project is here to make people winners。We are going to do that by providing BNPL with a way to choose top 100 merchants</a:t>
            </a:r>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25"/>
        <p:cNvGrpSpPr/>
        <p:nvPr/>
      </p:nvGrpSpPr>
      <p:grpSpPr>
        <a:xfrm>
          <a:off x="0" y="0"/>
          <a:ext cx="0" cy="0"/>
          <a:chOff x="0" y="0"/>
          <a:chExt cx="0" cy="0"/>
        </a:xfrm>
      </p:grpSpPr>
      <p:sp>
        <p:nvSpPr>
          <p:cNvPr id="3426" name="Google Shape;3426;g881d70bc06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7" name="Google Shape;3427;g881d70bc0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t>Thank you. There are a few assumptions we made in this project and some difficulties we encountered.</a:t>
            </a:r>
          </a:p>
          <a:p>
            <a:pPr marL="0" lvl="0" indent="0" algn="l" rtl="0">
              <a:spcBef>
                <a:spcPts val="0"/>
              </a:spcBef>
              <a:spcAft>
                <a:spcPts val="0"/>
              </a:spcAft>
              <a:buNone/>
            </a:pPr>
            <a:r>
              <a:t>We first assume that the transaction volume and customers’ consumption habits follow similar pattern each year. For instance, consumers would generally spend more during Christmas and New Year holidays. </a:t>
            </a:r>
          </a:p>
          <a:p>
            <a:pPr marL="0" lvl="0" indent="0" algn="l" rtl="0">
              <a:spcBef>
                <a:spcPts val="0"/>
              </a:spcBef>
              <a:spcAft>
                <a:spcPts val="0"/>
              </a:spcAft>
              <a:buNone/>
            </a:pPr>
            <a:r>
              <a:t>Also, to obtain a realistic approach, we assume all transactions have at least 1% of chance to be fraud.</a:t>
            </a:r>
          </a:p>
          <a:p>
            <a:pPr marL="0" lvl="0" indent="0" algn="l" rtl="0">
              <a:spcBef>
                <a:spcPts val="0"/>
              </a:spcBef>
              <a:spcAft>
                <a:spcPts val="0"/>
              </a:spcAft>
              <a:buNone/>
            </a:pPr>
            <a:r>
              <a:t>(slide 14)</a:t>
            </a:r>
          </a:p>
          <a:p>
            <a:pPr marL="0" lvl="0" indent="0" algn="l" rtl="0">
              <a:spcBef>
                <a:spcPts val="0"/>
              </a:spcBef>
              <a:spcAft>
                <a:spcPts val="0"/>
              </a:spcAft>
              <a:buNone/>
            </a:pPr>
          </a:p>
          <a:p>
            <a:pPr marL="0" lvl="0" indent="0" algn="l" rtl="0">
              <a:spcBef>
                <a:spcPts val="0"/>
              </a:spcBef>
              <a:spcAft>
                <a:spcPts val="0"/>
              </a:spcAft>
              <a:buNone/>
            </a:pPr>
            <a:r>
              <a:t>One limitation of our project is that we only have transaction data, from February 2021 to October 2022.</a:t>
            </a:r>
          </a:p>
          <a:p>
            <a:pPr marL="0" lvl="0" indent="0" algn="l" rtl="0">
              <a:spcBef>
                <a:spcPts val="0"/>
              </a:spcBef>
              <a:spcAft>
                <a:spcPts val="0"/>
              </a:spcAft>
              <a:buNone/>
            </a:pPr>
            <a:r>
              <a:t>In addition, we have 2 postcodes which cannot be matched to a SA2 District. Given the small number of missing values, data from these areas are simply ignored when plotting geospatial graphs.</a:t>
            </a:r>
          </a:p>
          <a:p>
            <a:pPr marL="0" lvl="0" indent="0" algn="l" rtl="0">
              <a:spcBef>
                <a:spcPts val="0"/>
              </a:spcBef>
              <a:spcAft>
                <a:spcPts val="0"/>
              </a:spcAft>
              <a:buNone/>
            </a:pPr>
            <a:r>
              <a:t>(slide 15)</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1"/>
          </p:nvPr>
        </p:nvSpPr>
        <p:spPr/>
        <p:txBody>
          <a:bodyPr/>
          <a:lstStyle/>
          <a:p>
            <a:r>
              <a:rPr lang="zh-CN" altLang="en-US" dirty="0"/>
              <a:t>Based on this assumption, we then use the given fraud datasets to predict whether other transactions are fraud. After that, we discard all fraud transactions before feeding them to our ranking system.(</a:t>
            </a:r>
            <a:r>
              <a:rPr lang="zh-CN" altLang="en-US" dirty="0"/>
              <a:t>回slide 13)</a:t>
            </a:r>
            <a:endParaRPr lang="zh-CN"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pPr marL="158750" indent="0">
              <a:buNone/>
            </a:pPr>
            <a:r>
              <a:rPr lang="zh-CN" altLang="en-US"/>
              <a:t>To select the best merchants to cooperate, we first summarize each merchant’s data into several characteristics, including their customer base, revenue, transaction volume and category etc. We then use merchants’ historical data to predict their future performance. </a:t>
            </a:r>
            <a:endParaRPr lang="zh-CN" altLang="en-US"/>
          </a:p>
          <a:p>
            <a:endParaRPr lang="zh-CN" altLang="en-US"/>
          </a:p>
          <a:p>
            <a:r>
              <a:rPr lang="zh-CN" altLang="en-US"/>
              <a:t>(slide 16)</a:t>
            </a:r>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087"/>
        <p:cNvGrpSpPr/>
        <p:nvPr/>
      </p:nvGrpSpPr>
      <p:grpSpPr>
        <a:xfrm>
          <a:off x="0" y="0"/>
          <a:ext cx="0" cy="0"/>
          <a:chOff x="0" y="0"/>
          <a:chExt cx="0" cy="0"/>
        </a:xfrm>
      </p:grpSpPr>
      <p:sp>
        <p:nvSpPr>
          <p:cNvPr id="3088" name="Google Shape;3088;g8714a43093_3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9" name="Google Shape;3089;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t>The main feature in our ranking system is the predicted revenue that the company could gain from the merchant. The other two attributes are consumer base and transaction volume since they are considered to be positively related with a merchant’s stability and long-term revenue.</a:t>
            </a:r>
          </a:p>
          <a:p>
            <a:pPr marL="0" lvl="0" indent="0" algn="l" rtl="0">
              <a:spcBef>
                <a:spcPts val="0"/>
              </a:spcBef>
              <a:spcAft>
                <a:spcPts val="0"/>
              </a:spcAft>
              <a:buNone/>
            </a:pPr>
            <a:r>
              <a:t>Using these criteria, we found the top 100 merchants which will be discussed by Steven.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r>
              <a:rPr lang="zh-CN" altLang="en-US"/>
              <a:t>Thank you Eva.</a:t>
            </a:r>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58750" indent="0">
              <a:buNone/>
            </a:pPr>
            <a:r>
              <a:rPr lang="zh-CN" altLang="en-US" dirty="0"/>
              <a:t> To better display our final ranking and analysis, we designed this web page as a dashboard which can be added to the company’s main website. This main section shows the Top 100 Merchants.  We classify all tags into four segments and we give one section to display Top 10 Merchants in each segment. For each merchant on the board, we display their predicted business features in the future and if we click into a certain merchant, we have the trend of, for example the revenue we took from them over the past. </a:t>
            </a:r>
            <a:endParaRPr lang="zh-CN" altLang="en-US" dirty="0"/>
          </a:p>
          <a:p>
            <a:r>
              <a:rPr lang="zh-CN" altLang="en-US" dirty="0"/>
              <a:t>Pg 19: </a:t>
            </a:r>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pPr marL="158750" indent="0">
              <a:buNone/>
            </a:pPr>
            <a:r>
              <a:rPr lang="zh-CN" altLang="en-US"/>
              <a:t>Within the Top 100 merchants, the segment of Personal and Household retail is the largest at 43%, potentially because it covers the most individual tags and merchants. Alternatively, it could be that, for individual consumers, the purchase of personal and household goods are always more frequent and sustainable in the long-term. Therefore these merchants are more likely to run a risk-less business as the demand is always large. For the individual tags, the top two that take up the most weights are ‘tent’ and ‘computer’, 14 and 12 out of 100 respectively. This may be because tent merchants often have high customer volume and flow while computer merchants are related to greater transaction values.</a:t>
            </a:r>
            <a:endParaRPr lang="zh-CN" altLang="en-US"/>
          </a:p>
          <a:p>
            <a:r>
              <a:rPr lang="zh-CN" altLang="en-US"/>
              <a:t>Pg 20: </a:t>
            </a:r>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pPr marL="158750" indent="0">
              <a:buNone/>
            </a:pPr>
            <a:r>
              <a:rPr lang="zh-CN" altLang="en-US"/>
              <a:t>As such, we recommend that this top ranking be used as an indicator for investment of the BNPL company. The final ranking could be considered as an insight into and assessment of whether a particular business behaviour is likely to lead to large revenues and benefits and in turn, future business opportunities. </a:t>
            </a:r>
            <a:endParaRPr lang="zh-CN" altLang="en-US"/>
          </a:p>
          <a:p>
            <a:r>
              <a:rPr lang="zh-CN" altLang="en-US"/>
              <a:t>Pg 21: </a:t>
            </a:r>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r>
              <a:rPr lang="zh-CN" altLang="en-US"/>
              <a:t>Furthermore, by comparing the average total revenue of the TOP 100 merchants with that of all other merchants, we see that the BNPL company’s profits can be more than ten times higher if they focus their resources on cooperating with the top merchants. Consequently, our final result is reliable in detecting what merchants are more likely to bring high return in each segment. </a:t>
            </a:r>
            <a:endParaRPr lang="zh-CN" altLang="en-US"/>
          </a:p>
          <a:p>
            <a:r>
              <a:rPr lang="zh-CN" altLang="en-US"/>
              <a:t>Pg 22:  </a:t>
            </a:r>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r>
              <a:rPr lang="zh-CN" altLang="en-US"/>
              <a:t>Therefore we strongly recommend the company to construct a similar system which consists of both predictions of merchants’ future business prospects and a ranking system based on that. This allows the company to pool all resources to maximize benefits. </a:t>
            </a:r>
            <a:endParaRPr lang="zh-CN" altLang="en-US"/>
          </a:p>
          <a:p>
            <a:r>
              <a:rPr lang="zh-CN" altLang="en-US"/>
              <a:t>Pg 23:  </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57"/>
        <p:cNvGrpSpPr/>
        <p:nvPr/>
      </p:nvGrpSpPr>
      <p:grpSpPr>
        <a:xfrm>
          <a:off x="0" y="0"/>
          <a:ext cx="0" cy="0"/>
          <a:chOff x="0" y="0"/>
          <a:chExt cx="0" cy="0"/>
        </a:xfrm>
      </p:grpSpPr>
      <p:sp>
        <p:nvSpPr>
          <p:cNvPr id="2858" name="Google Shape;2858;g8714a43093_1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9" name="Google Shape;2859;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Also, based on our previous geospatial analysis, we recommend the company to focus on merchants and businesses in Perth, NSW, VIC as these regions relate to the highest income and number of consumers.</a:t>
            </a:r>
            <a:endParaRPr lang="zh-CN" altLang="en-US" dirty="0"/>
          </a:p>
          <a:p>
            <a:r>
              <a:rPr lang="zh-CN" altLang="en-US" dirty="0"/>
              <a:t>翻页</a:t>
            </a:r>
            <a:endParaRPr lang="zh-CN"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pPr marL="158750" indent="0">
              <a:buNone/>
            </a:pPr>
            <a:r>
              <a:rPr lang="zh-CN" altLang="en-US"/>
              <a:t>Now I’ll hand it to Xiaotong for the last part of our presentation.</a:t>
            </a:r>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89"/>
        <p:cNvGrpSpPr/>
        <p:nvPr/>
      </p:nvGrpSpPr>
      <p:grpSpPr>
        <a:xfrm>
          <a:off x="0" y="0"/>
          <a:ext cx="0" cy="0"/>
          <a:chOff x="0" y="0"/>
          <a:chExt cx="0" cy="0"/>
        </a:xfrm>
      </p:grpSpPr>
      <p:sp>
        <p:nvSpPr>
          <p:cNvPr id="3390" name="Google Shape;3390;g8728718f4e_1_1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1" name="Google Shape;3391;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t>By developing this ranking system, we can actually achieve not just a win-win situation, but rather a win(点一下), win(点一下) and win(点一下) situation.</a:t>
            </a:r>
          </a:p>
          <a:p>
            <a:pPr marL="0" lvl="0" indent="0" algn="l" rtl="0">
              <a:spcBef>
                <a:spcPts val="0"/>
              </a:spcBef>
              <a:spcAft>
                <a:spcPts val="0"/>
              </a:spcAft>
              <a:buNone/>
            </a:pPr>
          </a:p>
          <a:p>
            <a:pPr marL="0" lvl="0" indent="0" algn="l" rtl="0">
              <a:spcBef>
                <a:spcPts val="0"/>
              </a:spcBef>
              <a:spcAft>
                <a:spcPts val="0"/>
              </a:spcAft>
              <a:buNone/>
            </a:pPr>
            <a:r>
              <a:t>Consumers win(点一下), their shopping desire gets fulfilled instantaneously, with as many as 5 instalments but 0 interest.</a:t>
            </a:r>
          </a:p>
          <a:p>
            <a:pPr marL="0" lvl="0" indent="0" algn="l" rtl="0">
              <a:spcBef>
                <a:spcPts val="0"/>
              </a:spcBef>
              <a:spcAft>
                <a:spcPts val="0"/>
              </a:spcAft>
              <a:buNone/>
            </a:pPr>
            <a:r>
              <a:t>Those merchants in the rank win(点一下), their full potential has been realised, and their customer base gets boosted.</a:t>
            </a:r>
          </a:p>
          <a:p>
            <a:pPr marL="0" lvl="0" indent="0" algn="l" rtl="0">
              <a:spcBef>
                <a:spcPts val="0"/>
              </a:spcBef>
              <a:spcAft>
                <a:spcPts val="0"/>
              </a:spcAft>
              <a:buNone/>
            </a:pPr>
            <a:r>
              <a:t>BNPL wins(点一下), by optimising the potential partner list and gaining revenue from them.</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r>
              <a:rPr lang="zh-CN" altLang="en-US">
                <a:sym typeface="+mn-ea"/>
              </a:rPr>
              <a:t>In this project(点一下), we faced some difficulties. </a:t>
            </a:r>
            <a:endParaRPr lang="zh-CN" altLang="en-US"/>
          </a:p>
          <a:p>
            <a:r>
              <a:rPr lang="zh-CN" altLang="en-US">
                <a:sym typeface="+mn-ea"/>
              </a:rPr>
              <a:t>(点一下)By manipulating millions of transaction data，we faced the challenge of limited computing resources. </a:t>
            </a:r>
            <a:endParaRPr lang="zh-CN" altLang="en-US"/>
          </a:p>
          <a:p>
            <a:r>
              <a:rPr lang="zh-CN" altLang="en-US">
                <a:sym typeface="+mn-ea"/>
              </a:rPr>
              <a:t>(点一下)Therefore, we spent more time building and running our code, we faced the challenge of limited time. </a:t>
            </a:r>
            <a:endParaRPr lang="zh-CN" altLang="en-US"/>
          </a:p>
          <a:p>
            <a:r>
              <a:rPr lang="zh-CN" altLang="en-US">
                <a:sym typeface="+mn-ea"/>
              </a:rPr>
              <a:t>(点一下)And we only managed to get one year of data, which may present a year's pattern, but we cannot see it in the long term.</a:t>
            </a:r>
            <a:endParaRPr lang="zh-CN" altLang="en-US"/>
          </a:p>
          <a:p>
            <a:r>
              <a:rPr lang="zh-CN" altLang="en-US">
                <a:sym typeface="+mn-ea"/>
              </a:rPr>
              <a:t>(点一下 省略号跑出来)If we could address these issues, we could have build better models and receive more accurate results.</a:t>
            </a:r>
            <a:endParaRPr lang="zh-CN" altLang="en-US"/>
          </a:p>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r>
              <a:rPr lang="zh-CN" altLang="en-US"/>
              <a:t>After going through all the difficulties,(点一下) you may ask: is this project really worth pursuing?</a:t>
            </a:r>
            <a:endParaRPr lang="zh-CN" altLang="en-US"/>
          </a:p>
          <a:p>
            <a:r>
              <a:rPr lang="zh-CN" altLang="en-US"/>
              <a:t>Our answer is: (点一下)Yes! (点一下)because we create an economy where everyone wins!</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1"/>
          </p:nvPr>
        </p:nvSpPr>
        <p:spPr/>
        <p:txBody>
          <a:bodyPr/>
          <a:lstStyle/>
          <a:p>
            <a:pPr marL="158750" indent="0">
              <a:buNone/>
            </a:pPr>
            <a:endParaRPr lang="zh-CN" altLang="en-US" dirty="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pPr marL="0" lvl="0" indent="0" algn="l" rtl="0">
              <a:spcBef>
                <a:spcPts val="0"/>
              </a:spcBef>
              <a:spcAft>
                <a:spcPts val="0"/>
              </a:spcAft>
              <a:buNone/>
            </a:pPr>
            <a:r>
              <a:rPr>
                <a:sym typeface="+mn-ea"/>
              </a:rPr>
              <a:t>Before we introduce the data, our team would like to emphasis the security and privacy policies we followed:</a:t>
            </a:r>
            <a:endParaRPr>
              <a:sym typeface="+mn-ea"/>
            </a:endParaRPr>
          </a:p>
          <a:p>
            <a:pPr marL="0" lvl="0" indent="0" algn="l" rtl="0">
              <a:spcBef>
                <a:spcPts val="0"/>
              </a:spcBef>
              <a:spcAft>
                <a:spcPts val="0"/>
              </a:spcAft>
              <a:buNone/>
            </a:pPr>
            <a:endParaRPr lang="zh-CN" altLang="en-US"/>
          </a:p>
          <a:p>
            <a:pPr marL="0" lvl="0" indent="0" algn="l" rtl="0">
              <a:spcBef>
                <a:spcPts val="0"/>
              </a:spcBef>
              <a:spcAft>
                <a:spcPts val="0"/>
              </a:spcAft>
              <a:buNone/>
            </a:pPr>
            <a:r>
              <a:rPr>
                <a:sym typeface="+mn-ea"/>
              </a:rPr>
              <a:t>All data is stored on a private GitHub repository.</a:t>
            </a:r>
            <a:endParaRPr>
              <a:sym typeface="+mn-ea"/>
            </a:endParaRPr>
          </a:p>
          <a:p>
            <a:pPr marL="0" lvl="0" indent="0" algn="l" rtl="0">
              <a:spcBef>
                <a:spcPts val="0"/>
              </a:spcBef>
              <a:spcAft>
                <a:spcPts val="0"/>
              </a:spcAft>
              <a:buNone/>
            </a:pPr>
            <a:r>
              <a:rPr>
                <a:sym typeface="+mn-ea"/>
              </a:rPr>
              <a:t>All devices used in this project are privately secured.</a:t>
            </a:r>
            <a:endParaRPr>
              <a:sym typeface="+mn-ea"/>
            </a:endParaRPr>
          </a:p>
          <a:p>
            <a:pPr marL="0" lvl="0" indent="0" algn="l" rtl="0">
              <a:spcBef>
                <a:spcPts val="0"/>
              </a:spcBef>
              <a:spcAft>
                <a:spcPts val="0"/>
              </a:spcAft>
              <a:buNone/>
            </a:pPr>
            <a:r>
              <a:rPr>
                <a:sym typeface="+mn-ea"/>
              </a:rPr>
              <a:t>All data and codes are confidential.</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pPr marL="0" lvl="0" indent="0" algn="l" rtl="0">
              <a:spcBef>
                <a:spcPts val="0"/>
              </a:spcBef>
              <a:spcAft>
                <a:spcPts val="0"/>
              </a:spcAft>
              <a:buNone/>
            </a:pPr>
            <a:r>
              <a:rPr>
                <a:sym typeface="+mn-ea"/>
              </a:rPr>
              <a:t>now let’s look at the datasets we used</a:t>
            </a:r>
            <a:endParaRPr>
              <a:sym typeface="+mn-ea"/>
            </a:endParaRPr>
          </a:p>
          <a:p>
            <a:pPr marL="0" lvl="0" indent="0" algn="l" rtl="0">
              <a:spcBef>
                <a:spcPts val="0"/>
              </a:spcBef>
              <a:spcAft>
                <a:spcPts val="0"/>
              </a:spcAft>
              <a:buNone/>
            </a:pPr>
            <a:r>
              <a:rPr>
                <a:sym typeface="+mn-ea"/>
              </a:rPr>
              <a:t>First, the merchant, consumer and transaction datasets were merged into full dataset. We also transformed all the postcodes into SA2 codes with corresponding mean total income.</a:t>
            </a:r>
            <a:endParaRPr>
              <a:sym typeface="+mn-ea"/>
            </a:endParaRPr>
          </a:p>
          <a:p>
            <a:pPr marL="158750" indent="0">
              <a:buNone/>
            </a:pPr>
            <a:endParaRPr lang="zh-CN" altLang="en-US"/>
          </a:p>
          <a:p>
            <a:pPr marL="158750" indent="0">
              <a:buNone/>
            </a:pPr>
            <a:r>
              <a:rPr lang="zh-CN" altLang="en-US"/>
              <a:t>Page 9:</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Now, let’s have a look at the trends of transaction volume.</a:t>
            </a:r>
            <a:endParaRPr lang="zh-CN" altLang="en-US" dirty="0"/>
          </a:p>
          <a:p>
            <a:r>
              <a:rPr lang="zh-CN" altLang="en-US" dirty="0"/>
              <a:t>The volume of transactions during Christmas and the Summer Holidays is higher compared to the rest of the year. Also, the yearly volume of transactions follows a similar trend. For example, （</a:t>
            </a:r>
            <a:r>
              <a:rPr lang="zh-CN" altLang="en-US" dirty="0"/>
              <a:t>点一下）the trends from March to November in each year are similar. Our model will make an assumption based on these trends, which will be explained later.</a:t>
            </a:r>
            <a:endParaRPr lang="zh-CN" altLang="en-US" dirty="0"/>
          </a:p>
          <a:p>
            <a:endParaRPr lang="zh-CN" altLang="en-US" dirty="0"/>
          </a:p>
          <a:p>
            <a:r>
              <a:rPr lang="zh-CN" altLang="en-US" dirty="0"/>
              <a:t>Page 10:</a:t>
            </a:r>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Now, let’s move to the map of mean total income by sa2 areas.</a:t>
            </a:r>
            <a:endParaRPr lang="zh-CN" altLang="en-US" dirty="0"/>
          </a:p>
          <a:p>
            <a:r>
              <a:rPr lang="zh-CN" altLang="en-US" dirty="0"/>
              <a:t>This map uses a color scale to show different mean total income levels. Our team replaced any missing values with their corresponding state mean total income. The only three areas（</a:t>
            </a:r>
            <a:r>
              <a:rPr lang="zh-CN" altLang="en-US" dirty="0"/>
              <a:t>点一下） colored red in all of Australia are near Perth meaning that consumers here have relatively higher mean total income compared to the rest of Australia. Therefore, these areas may be more profitable for the BNPL company to target.</a:t>
            </a:r>
            <a:endParaRPr lang="zh-CN" altLang="en-US" dirty="0"/>
          </a:p>
          <a:p>
            <a:endParaRPr lang="zh-CN" altLang="en-US" dirty="0"/>
          </a:p>
          <a:p>
            <a:r>
              <a:rPr lang="zh-CN" altLang="en-US" dirty="0"/>
              <a:t>Page11:</a:t>
            </a:r>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1"/>
        <p:cNvGrpSpPr/>
        <p:nvPr/>
      </p:nvGrpSpPr>
      <p:grpSpPr>
        <a:xfrm>
          <a:off x="0" y="0"/>
          <a:ext cx="0" cy="0"/>
          <a:chOff x="0" y="0"/>
          <a:chExt cx="0" cy="0"/>
        </a:xfrm>
      </p:grpSpPr>
      <p:sp>
        <p:nvSpPr>
          <p:cNvPr id="72" name="Google Shape;72;g96b54d69ed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96b54d69e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t>Next, we have a diagram showing the number of consumers by state. As we can see, </a:t>
            </a:r>
            <a:r>
              <a:rPr lang="en-US"/>
              <a:t>(</a:t>
            </a:r>
            <a:r>
              <a:rPr lang="zh-CN" altLang="en-US"/>
              <a:t>点一下</a:t>
            </a:r>
            <a:r>
              <a:rPr lang="en-US"/>
              <a:t>)</a:t>
            </a:r>
            <a:r>
              <a:t>NSW and Victoria have the most consumers. Hence, the company may earn more profits in these two states.</a:t>
            </a:r>
          </a:p>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r>
              <a:rPr>
                <a:sym typeface="+mn-ea"/>
              </a:rPr>
              <a:t>Eva will now explain how to find the 100 best merchants.</a:t>
            </a:r>
            <a:endParaRPr>
              <a:sym typeface="+mn-ea"/>
            </a:endParaRPr>
          </a:p>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69" name="Google Shape;69;p3"/>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 name="Google Shape;89;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 name="Google Shape;90;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3" name="Google Shape;93;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4" name="Google Shape;94;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7" name="Google Shape;97;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8" name="Google Shape;98;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 name="Google Shape;101;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2" name="Google Shape;102;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03" name="Google Shape;103;p3"/>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6" name="Google Shape;106;p3"/>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 name="Google Shape;107;p3"/>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 name="Google Shape;108;p3"/>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accent3"/>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0" name="Google Shape;1540;p3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4" name="Google Shape;1544;p3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5" name="Google Shape;1545;p3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82" name="Google Shape;1582;p31"/>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83" name="Google Shape;1583;p31"/>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62" name="Google Shape;1662;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63" name="Google Shape;1663;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66" name="Google Shape;1666;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67" name="Google Shape;1667;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70" name="Google Shape;1670;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71" name="Google Shape;1671;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74" name="Google Shape;1674;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75" name="Google Shape;1675;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79" name="Google Shape;1679;p32"/>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80" name="Google Shape;1680;p32"/>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81" name="Google Shape;1681;p32"/>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accent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accent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774" name="Google Shape;774;p17"/>
          <p:cNvCxnSpPr/>
          <p:nvPr/>
        </p:nvCxnSpPr>
        <p:spPr>
          <a:xfrm>
            <a:off x="2904283" y="4513075"/>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4" name="Google Shape;804;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5" name="Google Shape;805;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accent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4" name="Google Shape;834;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5" name="Google Shape;835;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8" name="Google Shape;838;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9" name="Google Shape;839;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accent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accent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accent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0" name="Google Shape;860;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1" name="Google Shape;861;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accent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7" name="Google Shape;877;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8" name="Google Shape;878;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9" name="Google Shape;909;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10" name="Google Shape;910;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22" name="Google Shape;1022;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23" name="Google Shape;1023;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accent3"/>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52" name="Google Shape;1052;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53" name="Google Shape;1053;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56" name="Google Shape;1056;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57" name="Google Shape;1057;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accent3"/>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accent3"/>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accent3"/>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accent3"/>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7" name="Google Shape;1127;p22"/>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8" name="Google Shape;1128;p22"/>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31" name="Google Shape;1131;p22"/>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32" name="Google Shape;1132;p22"/>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panose="00000606000000000000"/>
              <a:buAutoNum type="arabicPeriod"/>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04800" rtl="0">
              <a:spcBef>
                <a:spcPts val="0"/>
              </a:spcBef>
              <a:spcAft>
                <a:spcPts val="0"/>
              </a:spcAft>
              <a:buClr>
                <a:srgbClr val="434343"/>
              </a:buClr>
              <a:buSzPts val="1200"/>
              <a:buFont typeface="Roboto Condensed Light" panose="02000000000000000000"/>
              <a:buAutoNum type="arabi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04800" rtl="0">
              <a:spcBef>
                <a:spcPts val="0"/>
              </a:spcBef>
              <a:spcAft>
                <a:spcPts val="0"/>
              </a:spcAft>
              <a:buClr>
                <a:srgbClr val="434343"/>
              </a:buClr>
              <a:buSzPts val="1200"/>
              <a:buFont typeface="Roboto Condensed Light" panose="02000000000000000000"/>
              <a:buAutoNum type="arabi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accent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accent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7" name="Google Shape;1177;p2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8" name="Google Shape;1178;p2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81" name="Google Shape;1181;p2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82" name="Google Shape;1182;p2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w="9525" cap="flat" cmpd="sng">
            <a:solidFill>
              <a:schemeClr val="accent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accent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0" name="Google Shape;1220;p24"/>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1" name="Google Shape;1221;p24"/>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4" name="Google Shape;1224;p24"/>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5" name="Google Shape;1225;p24"/>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cxnSp>
        <p:nvCxnSpPr>
          <p:cNvPr id="1228" name="Google Shape;1228;p25"/>
          <p:cNvCxnSpPr/>
          <p:nvPr/>
        </p:nvCxnSpPr>
        <p:spPr>
          <a:xfrm>
            <a:off x="1645925" y="523125"/>
            <a:ext cx="1672500" cy="126000"/>
          </a:xfrm>
          <a:prstGeom prst="straightConnector1">
            <a:avLst/>
          </a:prstGeom>
          <a:noFill/>
          <a:ln w="9525" cap="flat" cmpd="sng">
            <a:solidFill>
              <a:schemeClr val="accent3"/>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1" name="Google Shape;1251;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2" name="Google Shape;1252;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5" name="Google Shape;1255;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6" name="Google Shape;1256;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9" name="Google Shape;1259;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0" name="Google Shape;1260;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2" name="Google Shape;1282;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3" name="Google Shape;1283;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6" name="Google Shape;1286;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7" name="Google Shape;1287;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202" name="Google Shape;202;p5"/>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2" name="Google Shape;222;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3" name="Google Shape;223;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6" name="Google Shape;226;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7" name="Google Shape;227;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0" name="Google Shape;230;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1" name="Google Shape;231;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4" name="Google Shape;234;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5" name="Google Shape;235;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236" name="Google Shape;236;p5"/>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9" name="Google Shape;239;p5"/>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0" name="Google Shape;240;p5"/>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1" name="Google Shape;241;p5"/>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accent3"/>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accent3"/>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accent3"/>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7" name="Google Shape;1307;p26"/>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8" name="Google Shape;1308;p26"/>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accent3"/>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24" name="Google Shape;1324;p26"/>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25" name="Google Shape;1325;p26"/>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accent3"/>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0" name="Google Shape;1540;p3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4" name="Google Shape;1544;p3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5" name="Google Shape;1545;p3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82" name="Google Shape;1582;p31"/>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83" name="Google Shape;1583;p31"/>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642" name="Google Shape;1642;p32"/>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2" name="Google Shape;1662;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3" name="Google Shape;1663;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6" name="Google Shape;1666;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7" name="Google Shape;1667;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0" name="Google Shape;1670;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1" name="Google Shape;1671;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4" name="Google Shape;1674;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5" name="Google Shape;1675;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676" name="Google Shape;1676;p32"/>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9" name="Google Shape;1679;p32"/>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80" name="Google Shape;1680;p32"/>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81" name="Google Shape;1681;p32"/>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69" name="Google Shape;69;p3"/>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9" name="Google Shape;89;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0" name="Google Shape;90;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3" name="Google Shape;93;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4" name="Google Shape;94;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7" name="Google Shape;97;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8" name="Google Shape;98;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 name="Google Shape;101;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2" name="Google Shape;102;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6" name="Google Shape;106;p3"/>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7" name="Google Shape;107;p3"/>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8" name="Google Shape;108;p3"/>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202" name="Google Shape;202;p5"/>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2" name="Google Shape;222;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3" name="Google Shape;223;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6" name="Google Shape;226;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7" name="Google Shape;227;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0" name="Google Shape;230;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1" name="Google Shape;231;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4" name="Google Shape;234;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5" name="Google Shape;235;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236" name="Google Shape;236;p5"/>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9" name="Google Shape;239;p5"/>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0" name="Google Shape;240;p5"/>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1" name="Google Shape;241;p5"/>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3" name="Google Shape;283;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4" name="Google Shape;284;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7" name="Google Shape;287;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8" name="Google Shape;288;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1" name="Google Shape;291;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2" name="Google Shape;292;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5" name="Google Shape;295;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6" name="Google Shape;296;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0" name="Google Shape;300;p6"/>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1" name="Google Shape;301;p6"/>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2" name="Google Shape;302;p6"/>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3" name="Google Shape;283;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4" name="Google Shape;284;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7" name="Google Shape;287;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8" name="Google Shape;288;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1" name="Google Shape;291;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2" name="Google Shape;292;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5" name="Google Shape;295;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6" name="Google Shape;296;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0" name="Google Shape;300;p6"/>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1" name="Google Shape;301;p6"/>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2" name="Google Shape;302;p6"/>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cxnSp>
        <p:nvCxnSpPr>
          <p:cNvPr id="306" name="Google Shape;306;p7"/>
          <p:cNvCxnSpPr/>
          <p:nvPr/>
        </p:nvCxnSpPr>
        <p:spPr>
          <a:xfrm>
            <a:off x="1645925" y="5231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9" name="Google Shape;329;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0" name="Google Shape;330;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3" name="Google Shape;333;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4" name="Google Shape;334;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7" name="Google Shape;337;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8" name="Google Shape;338;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339" name="Google Shape;339;p7"/>
          <p:cNvCxnSpPr/>
          <p:nvPr/>
        </p:nvCxnSpPr>
        <p:spPr>
          <a:xfrm>
            <a:off x="791400" y="42124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0" name="Google Shape;360;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1" name="Google Shape;361;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4" name="Google Shape;364;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5" name="Google Shape;365;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02" name="Google Shape;402;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03" name="Google Shape;403;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accent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32" name="Google Shape;432;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33" name="Google Shape;433;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36" name="Google Shape;436;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37" name="Google Shape;437;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441" name="Google Shape;441;p9"/>
          <p:cNvCxnSpPr/>
          <p:nvPr/>
        </p:nvCxnSpPr>
        <p:spPr>
          <a:xfrm>
            <a:off x="1645925" y="5231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4" name="Google Shape;464;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5" name="Google Shape;465;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8" name="Google Shape;468;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9" name="Google Shape;469;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2" name="Google Shape;472;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3" name="Google Shape;473;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474" name="Google Shape;474;p9"/>
          <p:cNvCxnSpPr/>
          <p:nvPr/>
        </p:nvCxnSpPr>
        <p:spPr>
          <a:xfrm>
            <a:off x="791400" y="42124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5" name="Google Shape;495;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6" name="Google Shape;496;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9" name="Google Shape;499;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00" name="Google Shape;500;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panose="00000506000000000000"/>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stStyle>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w="9525" cap="flat" cmpd="sng">
            <a:solidFill>
              <a:schemeClr val="accent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accent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9" name="Google Shape;539;p10"/>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0" name="Google Shape;540;p10"/>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3" name="Google Shape;543;p10"/>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4" name="Google Shape;544;p10"/>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1" name="Google Shape;581;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2" name="Google Shape;582;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1" name="Google Shape;611;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2" name="Google Shape;612;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5" name="Google Shape;615;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6" name="Google Shape;616;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9" name="Google Shape;619;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20" name="Google Shape;620;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accent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accent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774" name="Google Shape;774;p17"/>
          <p:cNvCxnSpPr/>
          <p:nvPr/>
        </p:nvCxnSpPr>
        <p:spPr>
          <a:xfrm>
            <a:off x="2904283" y="4513075"/>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4" name="Google Shape;804;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5" name="Google Shape;805;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accent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4" name="Google Shape;834;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5" name="Google Shape;835;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8" name="Google Shape;838;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9" name="Google Shape;839;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accent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accent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accent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0" name="Google Shape;860;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1" name="Google Shape;861;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accent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7" name="Google Shape;877;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8" name="Google Shape;878;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9" name="Google Shape;909;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10" name="Google Shape;910;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cxnSp>
        <p:nvCxnSpPr>
          <p:cNvPr id="306" name="Google Shape;306;p7"/>
          <p:cNvCxnSpPr/>
          <p:nvPr/>
        </p:nvCxnSpPr>
        <p:spPr>
          <a:xfrm>
            <a:off x="1645925" y="5231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9" name="Google Shape;329;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0" name="Google Shape;330;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3" name="Google Shape;333;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4" name="Google Shape;334;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7" name="Google Shape;337;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8" name="Google Shape;338;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339" name="Google Shape;339;p7"/>
          <p:cNvCxnSpPr/>
          <p:nvPr/>
        </p:nvCxnSpPr>
        <p:spPr>
          <a:xfrm>
            <a:off x="791400" y="42124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0" name="Google Shape;360;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1" name="Google Shape;361;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4" name="Google Shape;364;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5" name="Google Shape;365;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22" name="Google Shape;1022;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23" name="Google Shape;1023;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accent3"/>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52" name="Google Shape;1052;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53" name="Google Shape;1053;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56" name="Google Shape;1056;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57" name="Google Shape;1057;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60" name="Google Shape;1060;p20"/>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61" name="Google Shape;1061;p20"/>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accent3"/>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accent3"/>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accent3"/>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accent3"/>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7" name="Google Shape;1127;p22"/>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8" name="Google Shape;1128;p22"/>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31" name="Google Shape;1131;p22"/>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32" name="Google Shape;1132;p22"/>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panose="00000606000000000000"/>
              <a:buAutoNum type="arabicPeriod"/>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04800" rtl="0">
              <a:spcBef>
                <a:spcPts val="0"/>
              </a:spcBef>
              <a:spcAft>
                <a:spcPts val="0"/>
              </a:spcAft>
              <a:buClr>
                <a:srgbClr val="434343"/>
              </a:buClr>
              <a:buSzPts val="1200"/>
              <a:buFont typeface="Roboto Condensed Light" panose="02000000000000000000"/>
              <a:buAutoNum type="arabi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04800" rtl="0">
              <a:spcBef>
                <a:spcPts val="0"/>
              </a:spcBef>
              <a:spcAft>
                <a:spcPts val="0"/>
              </a:spcAft>
              <a:buClr>
                <a:srgbClr val="434343"/>
              </a:buClr>
              <a:buSzPts val="1200"/>
              <a:buFont typeface="Roboto Condensed Light" panose="02000000000000000000"/>
              <a:buAutoNum type="arabi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accent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accent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7" name="Google Shape;1177;p2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8" name="Google Shape;1178;p2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81" name="Google Shape;1181;p2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82" name="Google Shape;1182;p2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w="9525" cap="flat" cmpd="sng">
            <a:solidFill>
              <a:schemeClr val="accent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accent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0" name="Google Shape;1220;p24"/>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1" name="Google Shape;1221;p24"/>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4" name="Google Shape;1224;p24"/>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5" name="Google Shape;1225;p24"/>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cxnSp>
        <p:nvCxnSpPr>
          <p:cNvPr id="1228" name="Google Shape;1228;p25"/>
          <p:cNvCxnSpPr/>
          <p:nvPr/>
        </p:nvCxnSpPr>
        <p:spPr>
          <a:xfrm>
            <a:off x="1645925" y="523125"/>
            <a:ext cx="1672500" cy="126000"/>
          </a:xfrm>
          <a:prstGeom prst="straightConnector1">
            <a:avLst/>
          </a:prstGeom>
          <a:noFill/>
          <a:ln w="9525" cap="flat" cmpd="sng">
            <a:solidFill>
              <a:schemeClr val="accent3"/>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1" name="Google Shape;1251;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2" name="Google Shape;1252;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5" name="Google Shape;1255;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6" name="Google Shape;1256;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9" name="Google Shape;1259;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0" name="Google Shape;1260;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2" name="Google Shape;1282;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3" name="Google Shape;1283;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6" name="Google Shape;1286;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7" name="Google Shape;1287;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accent3"/>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accent3"/>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accent3"/>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7" name="Google Shape;1307;p26"/>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08" name="Google Shape;1308;p26"/>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accent3"/>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24" name="Google Shape;1324;p26"/>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325" name="Google Shape;1325;p26"/>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7" name="Google Shape;1357;p27"/>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8" name="Google Shape;1358;p27"/>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7" name="Google Shape;1387;p27"/>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8" name="Google Shape;1388;p27"/>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1" name="Google Shape;1391;p27"/>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2" name="Google Shape;1392;p27"/>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5" name="Google Shape;1395;p27"/>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6" name="Google Shape;1396;p27"/>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chemeClr val="accent5"/>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chemeClr val="accent5"/>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chemeClr val="accent5"/>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438" name="Google Shape;1438;p29"/>
            <p:cNvCxnSpPr/>
            <p:nvPr/>
          </p:nvCxnSpPr>
          <p:spPr>
            <a:xfrm>
              <a:off x="723725" y="613"/>
              <a:ext cx="0" cy="2501400"/>
            </a:xfrm>
            <a:prstGeom prst="straightConnector1">
              <a:avLst/>
            </a:prstGeom>
            <a:noFill/>
            <a:ln w="9525" cap="flat" cmpd="sng">
              <a:solidFill>
                <a:schemeClr val="accent5"/>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8" name="Google Shape;1458;p29"/>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9" name="Google Shape;1459;p29"/>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2" name="Google Shape;1462;p29"/>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3" name="Google Shape;1463;p29"/>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6" name="Google Shape;1466;p29"/>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7" name="Google Shape;1467;p29"/>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0" name="Google Shape;1470;p29"/>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1" name="Google Shape;1471;p29"/>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472" name="Google Shape;1472;p29"/>
            <p:cNvCxnSpPr/>
            <p:nvPr/>
          </p:nvCxnSpPr>
          <p:spPr>
            <a:xfrm>
              <a:off x="8407225" y="0"/>
              <a:ext cx="0" cy="2160900"/>
            </a:xfrm>
            <a:prstGeom prst="straightConnector1">
              <a:avLst/>
            </a:prstGeom>
            <a:noFill/>
            <a:ln w="9525" cap="flat" cmpd="sng">
              <a:solidFill>
                <a:schemeClr val="accent5"/>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chemeClr val="accent5"/>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5" name="Google Shape;1475;p29"/>
            <p:cNvSpPr/>
            <p:nvPr/>
          </p:nvSpPr>
          <p:spPr>
            <a:xfrm>
              <a:off x="671825" y="3940338"/>
              <a:ext cx="92400" cy="92400"/>
            </a:xfrm>
            <a:prstGeom prst="ellipse">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6" name="Google Shape;1476;p29"/>
            <p:cNvSpPr/>
            <p:nvPr/>
          </p:nvSpPr>
          <p:spPr>
            <a:xfrm>
              <a:off x="8361025" y="1453500"/>
              <a:ext cx="92400" cy="92400"/>
            </a:xfrm>
            <a:prstGeom prst="ellipse">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7" name="Google Shape;1477;p29"/>
            <p:cNvSpPr/>
            <p:nvPr/>
          </p:nvSpPr>
          <p:spPr>
            <a:xfrm>
              <a:off x="8361025" y="234875"/>
              <a:ext cx="92400" cy="92400"/>
            </a:xfrm>
            <a:prstGeom prst="ellipse">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02" name="Google Shape;402;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03" name="Google Shape;403;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accent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32" name="Google Shape;432;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33" name="Google Shape;433;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36" name="Google Shape;436;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437" name="Google Shape;437;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0" name="Google Shape;1510;p30"/>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1" name="Google Shape;1511;p30"/>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accent3"/>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0" name="Google Shape;1540;p3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1" name="Google Shape;1541;p30"/>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4" name="Google Shape;1544;p3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5" name="Google Shape;1545;p3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chemeClr val="accent5"/>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chemeClr val="accent5"/>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chemeClr val="accent5"/>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chemeClr val="accent5"/>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82" name="Google Shape;1582;p31"/>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83" name="Google Shape;1583;p31"/>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chemeClr val="accent5"/>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chemeClr val="accent5"/>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chemeClr val="accent5"/>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2" name="Google Shape;1612;p31"/>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3" name="Google Shape;1613;p31"/>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6" name="Google Shape;1616;p31"/>
              <p:cNvSpPr/>
              <p:nvPr/>
            </p:nvSpPr>
            <p:spPr>
              <a:xfrm>
                <a:off x="5736381"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7" name="Google Shape;1617;p31"/>
              <p:cNvSpPr/>
              <p:nvPr/>
            </p:nvSpPr>
            <p:spPr>
              <a:xfrm>
                <a:off x="5810388" y="212375"/>
                <a:ext cx="27000" cy="2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642" name="Google Shape;1642;p32"/>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2" name="Google Shape;1662;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3" name="Google Shape;1663;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6" name="Google Shape;1666;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7" name="Google Shape;1667;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0" name="Google Shape;1670;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1" name="Google Shape;1671;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4" name="Google Shape;1674;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5" name="Google Shape;1675;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676" name="Google Shape;1676;p32"/>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9" name="Google Shape;1679;p32"/>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80" name="Google Shape;1680;p32"/>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81" name="Google Shape;1681;p32"/>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69" name="Google Shape;69;p3"/>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 name="Google Shape;89;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 name="Google Shape;90;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3" name="Google Shape;93;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4" name="Google Shape;94;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7" name="Google Shape;97;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8" name="Google Shape;98;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 name="Google Shape;101;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2" name="Google Shape;102;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03" name="Google Shape;103;p3"/>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6" name="Google Shape;106;p3"/>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 name="Google Shape;107;p3"/>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 name="Google Shape;108;p3"/>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202" name="Google Shape;202;p5"/>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2" name="Google Shape;222;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3" name="Google Shape;223;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6" name="Google Shape;226;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7" name="Google Shape;227;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0" name="Google Shape;230;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1" name="Google Shape;231;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4" name="Google Shape;234;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5" name="Google Shape;235;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236" name="Google Shape;236;p5"/>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9" name="Google Shape;239;p5"/>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0" name="Google Shape;240;p5"/>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1" name="Google Shape;241;p5"/>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3" name="Google Shape;283;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4" name="Google Shape;284;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7" name="Google Shape;287;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8" name="Google Shape;288;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1" name="Google Shape;291;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2" name="Google Shape;292;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5" name="Google Shape;295;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6" name="Google Shape;296;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0" name="Google Shape;300;p6"/>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1" name="Google Shape;301;p6"/>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2" name="Google Shape;302;p6"/>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cxnSp>
        <p:nvCxnSpPr>
          <p:cNvPr id="306" name="Google Shape;306;p7"/>
          <p:cNvCxnSpPr/>
          <p:nvPr/>
        </p:nvCxnSpPr>
        <p:spPr>
          <a:xfrm>
            <a:off x="1645925" y="5231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9" name="Google Shape;329;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0" name="Google Shape;330;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3" name="Google Shape;333;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4" name="Google Shape;334;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7" name="Google Shape;337;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8" name="Google Shape;338;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339" name="Google Shape;339;p7"/>
          <p:cNvCxnSpPr/>
          <p:nvPr/>
        </p:nvCxnSpPr>
        <p:spPr>
          <a:xfrm>
            <a:off x="791400" y="42124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0" name="Google Shape;360;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1" name="Google Shape;361;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4" name="Google Shape;364;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5" name="Google Shape;365;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2" name="Google Shape;402;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3" name="Google Shape;403;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accent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2" name="Google Shape;432;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3" name="Google Shape;433;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6" name="Google Shape;436;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7" name="Google Shape;437;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441" name="Google Shape;441;p9"/>
          <p:cNvCxnSpPr/>
          <p:nvPr/>
        </p:nvCxnSpPr>
        <p:spPr>
          <a:xfrm>
            <a:off x="1645925" y="5231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4" name="Google Shape;464;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5" name="Google Shape;465;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8" name="Google Shape;468;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9" name="Google Shape;469;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2" name="Google Shape;472;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3" name="Google Shape;473;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474" name="Google Shape;474;p9"/>
          <p:cNvCxnSpPr/>
          <p:nvPr/>
        </p:nvCxnSpPr>
        <p:spPr>
          <a:xfrm>
            <a:off x="791400" y="42124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5" name="Google Shape;495;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6" name="Google Shape;496;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9" name="Google Shape;499;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00" name="Google Shape;500;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panose="00000506000000000000"/>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stStyle>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w="9525" cap="flat" cmpd="sng">
            <a:solidFill>
              <a:schemeClr val="accent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accent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9" name="Google Shape;539;p10"/>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0" name="Google Shape;540;p10"/>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3" name="Google Shape;543;p10"/>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4" name="Google Shape;544;p10"/>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441" name="Google Shape;441;p9"/>
          <p:cNvCxnSpPr/>
          <p:nvPr/>
        </p:nvCxnSpPr>
        <p:spPr>
          <a:xfrm>
            <a:off x="1645925" y="5231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4" name="Google Shape;464;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5" name="Google Shape;465;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8" name="Google Shape;468;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9" name="Google Shape;469;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2" name="Google Shape;472;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3" name="Google Shape;473;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474" name="Google Shape;474;p9"/>
          <p:cNvCxnSpPr/>
          <p:nvPr/>
        </p:nvCxnSpPr>
        <p:spPr>
          <a:xfrm>
            <a:off x="791400" y="42124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5" name="Google Shape;495;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6" name="Google Shape;496;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9" name="Google Shape;499;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00" name="Google Shape;500;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81" name="Google Shape;581;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82" name="Google Shape;582;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11" name="Google Shape;611;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12" name="Google Shape;612;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15" name="Google Shape;615;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16" name="Google Shape;616;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19" name="Google Shape;619;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620" name="Google Shape;620;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accent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accent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774" name="Google Shape;774;p17"/>
          <p:cNvCxnSpPr/>
          <p:nvPr/>
        </p:nvCxnSpPr>
        <p:spPr>
          <a:xfrm>
            <a:off x="2904283" y="4513075"/>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04" name="Google Shape;804;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05" name="Google Shape;805;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accent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34" name="Google Shape;834;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35" name="Google Shape;835;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38" name="Google Shape;838;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39" name="Google Shape;839;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accent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accent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accent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60" name="Google Shape;860;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61" name="Google Shape;861;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accent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77" name="Google Shape;877;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78" name="Google Shape;878;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09" name="Google Shape;909;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910" name="Google Shape;910;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22" name="Google Shape;1022;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23" name="Google Shape;1023;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accent3"/>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52" name="Google Shape;1052;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53" name="Google Shape;1053;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56" name="Google Shape;1056;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57" name="Google Shape;1057;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accent3"/>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accent3"/>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accent3"/>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accent3"/>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27" name="Google Shape;1127;p22"/>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28" name="Google Shape;1128;p22"/>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31" name="Google Shape;1131;p22"/>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32" name="Google Shape;1132;p22"/>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panose="00000606000000000000"/>
              <a:buAutoNum type="arabicPeriod"/>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04800" rtl="0">
              <a:spcBef>
                <a:spcPts val="0"/>
              </a:spcBef>
              <a:spcAft>
                <a:spcPts val="0"/>
              </a:spcAft>
              <a:buClr>
                <a:srgbClr val="434343"/>
              </a:buClr>
              <a:buSzPts val="1200"/>
              <a:buFont typeface="Roboto Condensed Light" panose="02000000000000000000"/>
              <a:buAutoNum type="arabi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04800" rtl="0">
              <a:spcBef>
                <a:spcPts val="0"/>
              </a:spcBef>
              <a:spcAft>
                <a:spcPts val="0"/>
              </a:spcAft>
              <a:buClr>
                <a:srgbClr val="434343"/>
              </a:buClr>
              <a:buSzPts val="1200"/>
              <a:buFont typeface="Roboto Condensed Light" panose="02000000000000000000"/>
              <a:buAutoNum type="arabi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accent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accent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7" name="Google Shape;1177;p2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8" name="Google Shape;1178;p2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81" name="Google Shape;1181;p2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82" name="Google Shape;1182;p2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panose="00000506000000000000"/>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stStyle>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w="9525" cap="flat" cmpd="sng">
            <a:solidFill>
              <a:schemeClr val="accent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accent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9" name="Google Shape;539;p10"/>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0" name="Google Shape;540;p10"/>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3" name="Google Shape;543;p10"/>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4" name="Google Shape;544;p10"/>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w="9525" cap="flat" cmpd="sng">
            <a:solidFill>
              <a:schemeClr val="accent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accent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0" name="Google Shape;1220;p24"/>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1" name="Google Shape;1221;p24"/>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4" name="Google Shape;1224;p24"/>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5" name="Google Shape;1225;p24"/>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cxnSp>
        <p:nvCxnSpPr>
          <p:cNvPr id="1228" name="Google Shape;1228;p25"/>
          <p:cNvCxnSpPr/>
          <p:nvPr/>
        </p:nvCxnSpPr>
        <p:spPr>
          <a:xfrm>
            <a:off x="1645925" y="523125"/>
            <a:ext cx="1672500" cy="126000"/>
          </a:xfrm>
          <a:prstGeom prst="straightConnector1">
            <a:avLst/>
          </a:prstGeom>
          <a:noFill/>
          <a:ln w="9525" cap="flat" cmpd="sng">
            <a:solidFill>
              <a:schemeClr val="accent3"/>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51" name="Google Shape;1251;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52" name="Google Shape;1252;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55" name="Google Shape;1255;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56" name="Google Shape;1256;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59" name="Google Shape;1259;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60" name="Google Shape;1260;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82" name="Google Shape;1282;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83" name="Google Shape;1283;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86" name="Google Shape;1286;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87" name="Google Shape;1287;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accent3"/>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accent3"/>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accent3"/>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7" name="Google Shape;1307;p26"/>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8" name="Google Shape;1308;p26"/>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accent3"/>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24" name="Google Shape;1324;p26"/>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25" name="Google Shape;1325;p26"/>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accent3"/>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0" name="Google Shape;1540;p3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4" name="Google Shape;1544;p3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5" name="Google Shape;1545;p3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82" name="Google Shape;1582;p31"/>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83" name="Google Shape;1583;p31"/>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rtl="0">
              <a:spcBef>
                <a:spcPts val="0"/>
              </a:spcBef>
              <a:spcAft>
                <a:spcPts val="0"/>
              </a:spcAft>
              <a:buSzPts val="1400"/>
              <a:buChar char="■"/>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642" name="Google Shape;1642;p32"/>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2" name="Google Shape;1662;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3" name="Google Shape;1663;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6" name="Google Shape;1666;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7" name="Google Shape;1667;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0" name="Google Shape;1670;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1" name="Google Shape;1671;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4" name="Google Shape;1674;p32"/>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5" name="Google Shape;1675;p32"/>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676" name="Google Shape;1676;p32"/>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9" name="Google Shape;1679;p32"/>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80" name="Google Shape;1680;p32"/>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81" name="Google Shape;1681;p32"/>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69" name="Google Shape;69;p3"/>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 name="Google Shape;89;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 name="Google Shape;90;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3" name="Google Shape;93;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4" name="Google Shape;94;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7" name="Google Shape;97;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8" name="Google Shape;98;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 name="Google Shape;101;p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2" name="Google Shape;102;p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03" name="Google Shape;103;p3"/>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6" name="Google Shape;106;p3"/>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 name="Google Shape;107;p3"/>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 name="Google Shape;108;p3"/>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1" name="Google Shape;581;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2" name="Google Shape;582;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1" name="Google Shape;611;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2" name="Google Shape;612;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5" name="Google Shape;615;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6" name="Google Shape;616;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9" name="Google Shape;619;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20" name="Google Shape;620;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22" name="Google Shape;222;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23" name="Google Shape;223;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26" name="Google Shape;226;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27" name="Google Shape;227;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30" name="Google Shape;230;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31" name="Google Shape;231;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34" name="Google Shape;234;p5"/>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35" name="Google Shape;235;p5"/>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39" name="Google Shape;239;p5"/>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40" name="Google Shape;240;p5"/>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41" name="Google Shape;241;p5"/>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accent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3" name="Google Shape;283;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4" name="Google Shape;284;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7" name="Google Shape;287;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88" name="Google Shape;288;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1" name="Google Shape;291;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2" name="Google Shape;292;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5" name="Google Shape;295;p6"/>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296" name="Google Shape;296;p6"/>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accent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0" name="Google Shape;300;p6"/>
            <p:cNvSpPr/>
            <p:nvPr/>
          </p:nvSpPr>
          <p:spPr>
            <a:xfrm>
              <a:off x="671825" y="3940338"/>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1" name="Google Shape;301;p6"/>
            <p:cNvSpPr/>
            <p:nvPr/>
          </p:nvSpPr>
          <p:spPr>
            <a:xfrm>
              <a:off x="8361025" y="1453500"/>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02" name="Google Shape;302;p6"/>
            <p:cNvSpPr/>
            <p:nvPr/>
          </p:nvSpPr>
          <p:spPr>
            <a:xfrm>
              <a:off x="8361025" y="234875"/>
              <a:ext cx="92400" cy="924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spcBef>
                <a:spcPts val="0"/>
              </a:spcBef>
              <a:spcAft>
                <a:spcPts val="0"/>
              </a:spcAft>
              <a:buNone/>
              <a:defRPr sz="19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r">
              <a:spcBef>
                <a:spcPts val="0"/>
              </a:spcBef>
              <a:spcAft>
                <a:spcPts val="0"/>
              </a:spcAft>
              <a:buClr>
                <a:schemeClr val="accent1"/>
              </a:buClr>
              <a:buSzPts val="1600"/>
              <a:buFont typeface="Barlow Semi Condensed Medium" panose="00000606000000000000"/>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cxnSp>
        <p:nvCxnSpPr>
          <p:cNvPr id="306" name="Google Shape;306;p7"/>
          <p:cNvCxnSpPr/>
          <p:nvPr/>
        </p:nvCxnSpPr>
        <p:spPr>
          <a:xfrm>
            <a:off x="1645925" y="5231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9" name="Google Shape;329;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0" name="Google Shape;330;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3" name="Google Shape;333;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4" name="Google Shape;334;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7" name="Google Shape;337;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8" name="Google Shape;338;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339" name="Google Shape;339;p7"/>
          <p:cNvCxnSpPr/>
          <p:nvPr/>
        </p:nvCxnSpPr>
        <p:spPr>
          <a:xfrm>
            <a:off x="791400" y="42124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0" name="Google Shape;360;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1" name="Google Shape;361;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4" name="Google Shape;364;p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5" name="Google Shape;365;p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2" name="Google Shape;402;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3" name="Google Shape;403;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accent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2" name="Google Shape;432;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3" name="Google Shape;433;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6" name="Google Shape;436;p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7" name="Google Shape;437;p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17500">
              <a:spcBef>
                <a:spcPts val="0"/>
              </a:spcBef>
              <a:spcAft>
                <a:spcPts val="0"/>
              </a:spcAft>
              <a:buClr>
                <a:schemeClr val="accent5"/>
              </a:buClr>
              <a:buSzPts val="1400"/>
              <a:buFont typeface="Barlow Semi Condensed" panose="00000506000000000000"/>
              <a:buChar char="■"/>
              <a:defRPr>
                <a:solidFill>
                  <a:schemeClr val="accent5"/>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441" name="Google Shape;441;p9"/>
          <p:cNvCxnSpPr/>
          <p:nvPr/>
        </p:nvCxnSpPr>
        <p:spPr>
          <a:xfrm>
            <a:off x="1645925" y="5231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4" name="Google Shape;464;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5" name="Google Shape;465;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8" name="Google Shape;468;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9" name="Google Shape;469;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2" name="Google Shape;472;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3" name="Google Shape;473;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474" name="Google Shape;474;p9"/>
          <p:cNvCxnSpPr/>
          <p:nvPr/>
        </p:nvCxnSpPr>
        <p:spPr>
          <a:xfrm>
            <a:off x="791400" y="42124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5" name="Google Shape;495;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6" name="Google Shape;496;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9" name="Google Shape;499;p9"/>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00" name="Google Shape;500;p9"/>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panose="00000506000000000000"/>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stStyle>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w="9525" cap="flat" cmpd="sng">
            <a:solidFill>
              <a:schemeClr val="accent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accent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39" name="Google Shape;539;p10"/>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40" name="Google Shape;540;p10"/>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43" name="Google Shape;543;p10"/>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544" name="Google Shape;544;p10"/>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1" name="Google Shape;581;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2" name="Google Shape;582;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accent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1" name="Google Shape;611;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2" name="Google Shape;612;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5" name="Google Shape;615;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6" name="Google Shape;616;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9" name="Google Shape;619;p11"/>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20" name="Google Shape;620;p11"/>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accent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accent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accent1"/>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6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774" name="Google Shape;774;p17"/>
          <p:cNvCxnSpPr/>
          <p:nvPr/>
        </p:nvCxnSpPr>
        <p:spPr>
          <a:xfrm>
            <a:off x="2904283" y="4513075"/>
            <a:ext cx="1133100" cy="306300"/>
          </a:xfrm>
          <a:prstGeom prst="straightConnector1">
            <a:avLst/>
          </a:prstGeom>
          <a:noFill/>
          <a:ln w="9525" cap="flat" cmpd="sng">
            <a:solidFill>
              <a:schemeClr val="accent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accent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accent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accent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4" name="Google Shape;804;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5" name="Google Shape;805;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accent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accent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accent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4" name="Google Shape;834;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5" name="Google Shape;835;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8" name="Google Shape;838;p17"/>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9" name="Google Shape;839;p17"/>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accent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accent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accent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0" name="Google Shape;860;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1" name="Google Shape;861;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accent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7" name="Google Shape;877;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8" name="Google Shape;878;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9" name="Google Shape;909;p18"/>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10" name="Google Shape;910;p18"/>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accent3"/>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accent3"/>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accent3"/>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accent3"/>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22" name="Google Shape;1022;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23" name="Google Shape;1023;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accent3"/>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52" name="Google Shape;1052;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53" name="Google Shape;1053;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56" name="Google Shape;1056;p20"/>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57" name="Google Shape;1057;p20"/>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accent3"/>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accent3"/>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accent3"/>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accent3"/>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7" name="Google Shape;1127;p22"/>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8" name="Google Shape;1128;p22"/>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31" name="Google Shape;1131;p22"/>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32" name="Google Shape;1132;p22"/>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lvl="1"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lvl="2"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lvl="3"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lvl="4"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lvl="5"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lvl="6"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lvl="7"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lvl="8" algn="ctr" rtl="0">
              <a:spcBef>
                <a:spcPts val="0"/>
              </a:spcBef>
              <a:spcAft>
                <a:spcPts val="0"/>
              </a:spcAft>
              <a:buNone/>
              <a:defRPr sz="180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lvl="1"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lvl="2"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lvl="3"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lvl="4"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lvl="5"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lvl="6"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lvl="7"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lvl="8" algn="ctr" rtl="0">
              <a:spcBef>
                <a:spcPts val="0"/>
              </a:spcBef>
              <a:spcAft>
                <a:spcPts val="0"/>
              </a:spcAft>
              <a:buNone/>
              <a:defRPr sz="16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panose="00000606000000000000"/>
              <a:buAutoNum type="arabicPeriod"/>
              <a:defRPr sz="1200">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L="914400" lvl="1"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L="1371600" lvl="2"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L="1828800" lvl="3" indent="-304800" rtl="0">
              <a:spcBef>
                <a:spcPts val="0"/>
              </a:spcBef>
              <a:spcAft>
                <a:spcPts val="0"/>
              </a:spcAft>
              <a:buClr>
                <a:srgbClr val="434343"/>
              </a:buClr>
              <a:buSzPts val="1200"/>
              <a:buFont typeface="Roboto Condensed Light" panose="02000000000000000000"/>
              <a:buAutoNum type="arabi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L="2286000" lvl="4"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L="2743200" lvl="5"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L="3200400" lvl="6" indent="-304800" rtl="0">
              <a:spcBef>
                <a:spcPts val="0"/>
              </a:spcBef>
              <a:spcAft>
                <a:spcPts val="0"/>
              </a:spcAft>
              <a:buClr>
                <a:srgbClr val="434343"/>
              </a:buClr>
              <a:buSzPts val="1200"/>
              <a:buFont typeface="Roboto Condensed Light" panose="02000000000000000000"/>
              <a:buAutoNum type="arabi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L="3657600" lvl="7" indent="-304800" rtl="0">
              <a:spcBef>
                <a:spcPts val="0"/>
              </a:spcBef>
              <a:spcAft>
                <a:spcPts val="0"/>
              </a:spcAft>
              <a:buClr>
                <a:srgbClr val="434343"/>
              </a:buClr>
              <a:buSzPts val="1200"/>
              <a:buFont typeface="Roboto Condensed Light" panose="02000000000000000000"/>
              <a:buAutoNum type="alpha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L="4114800" lvl="8" indent="-304800" rtl="0">
              <a:spcBef>
                <a:spcPts val="0"/>
              </a:spcBef>
              <a:spcAft>
                <a:spcPts val="0"/>
              </a:spcAft>
              <a:buClr>
                <a:srgbClr val="434343"/>
              </a:buClr>
              <a:buSzPts val="1200"/>
              <a:buFont typeface="Roboto Condensed Light" panose="02000000000000000000"/>
              <a:buAutoNum type="romanLcPeriod"/>
              <a:defRPr>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accent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accent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accent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accent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7" name="Google Shape;1177;p2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8" name="Google Shape;1178;p2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81" name="Google Shape;1181;p23"/>
            <p:cNvSpPr/>
            <p:nvPr/>
          </p:nvSpPr>
          <p:spPr>
            <a:xfrm>
              <a:off x="5736381"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82" name="Google Shape;1182;p23"/>
            <p:cNvSpPr/>
            <p:nvPr/>
          </p:nvSpPr>
          <p:spPr>
            <a:xfrm>
              <a:off x="5810388" y="212375"/>
              <a:ext cx="27000" cy="2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w="9525" cap="flat" cmpd="sng">
            <a:solidFill>
              <a:schemeClr val="accent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accent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20" name="Google Shape;1220;p24"/>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21" name="Google Shape;1221;p24"/>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24" name="Google Shape;1224;p24"/>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1225" name="Google Shape;1225;p24"/>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gr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cxnSp>
        <p:nvCxnSpPr>
          <p:cNvPr id="1228" name="Google Shape;1228;p25"/>
          <p:cNvCxnSpPr/>
          <p:nvPr/>
        </p:nvCxnSpPr>
        <p:spPr>
          <a:xfrm>
            <a:off x="1645925" y="523125"/>
            <a:ext cx="1672500" cy="126000"/>
          </a:xfrm>
          <a:prstGeom prst="straightConnector1">
            <a:avLst/>
          </a:prstGeom>
          <a:noFill/>
          <a:ln w="9525" cap="flat" cmpd="sng">
            <a:solidFill>
              <a:schemeClr val="accent3"/>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accent3"/>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accent3"/>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1" name="Google Shape;1251;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2" name="Google Shape;1252;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5" name="Google Shape;1255;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6" name="Google Shape;1256;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59" name="Google Shape;1259;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0" name="Google Shape;1260;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accent3"/>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accent3"/>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2" name="Google Shape;1282;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3" name="Google Shape;1283;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6" name="Google Shape;1286;p25"/>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7" name="Google Shape;1287;p25"/>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accent3"/>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accent3"/>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accent3"/>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7" name="Google Shape;1307;p26"/>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8" name="Google Shape;1308;p26"/>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accent3"/>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24" name="Google Shape;1324;p26"/>
            <p:cNvSpPr/>
            <p:nvPr/>
          </p:nvSpPr>
          <p:spPr>
            <a:xfrm>
              <a:off x="5736381"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25" name="Google Shape;1325;p26"/>
            <p:cNvSpPr/>
            <p:nvPr/>
          </p:nvSpPr>
          <p:spPr>
            <a:xfrm>
              <a:off x="5810388" y="212375"/>
              <a:ext cx="27000" cy="27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35.xml"/><Relationship Id="rId8" Type="http://schemas.openxmlformats.org/officeDocument/2006/relationships/slideLayout" Target="../slideLayouts/slideLayout34.xml"/><Relationship Id="rId7" Type="http://schemas.openxmlformats.org/officeDocument/2006/relationships/slideLayout" Target="../slideLayouts/slideLayout33.xml"/><Relationship Id="rId6" Type="http://schemas.openxmlformats.org/officeDocument/2006/relationships/slideLayout" Target="../slideLayouts/slideLayout32.xml"/><Relationship Id="rId5" Type="http://schemas.openxmlformats.org/officeDocument/2006/relationships/slideLayout" Target="../slideLayouts/slideLayout31.xml"/><Relationship Id="rId4" Type="http://schemas.openxmlformats.org/officeDocument/2006/relationships/slideLayout" Target="../slideLayouts/slideLayout30.xml"/><Relationship Id="rId3" Type="http://schemas.openxmlformats.org/officeDocument/2006/relationships/slideLayout" Target="../slideLayouts/slideLayout29.xml"/><Relationship Id="rId27" Type="http://schemas.openxmlformats.org/officeDocument/2006/relationships/theme" Target="../theme/theme2.xml"/><Relationship Id="rId26" Type="http://schemas.openxmlformats.org/officeDocument/2006/relationships/slideLayout" Target="../slideLayouts/slideLayout52.xml"/><Relationship Id="rId25" Type="http://schemas.openxmlformats.org/officeDocument/2006/relationships/slideLayout" Target="../slideLayouts/slideLayout51.xml"/><Relationship Id="rId24" Type="http://schemas.openxmlformats.org/officeDocument/2006/relationships/slideLayout" Target="../slideLayouts/slideLayout50.xml"/><Relationship Id="rId23" Type="http://schemas.openxmlformats.org/officeDocument/2006/relationships/slideLayout" Target="../slideLayouts/slideLayout49.xml"/><Relationship Id="rId22" Type="http://schemas.openxmlformats.org/officeDocument/2006/relationships/slideLayout" Target="../slideLayouts/slideLayout48.xml"/><Relationship Id="rId21" Type="http://schemas.openxmlformats.org/officeDocument/2006/relationships/slideLayout" Target="../slideLayouts/slideLayout47.xml"/><Relationship Id="rId20" Type="http://schemas.openxmlformats.org/officeDocument/2006/relationships/slideLayout" Target="../slideLayouts/slideLayout46.xml"/><Relationship Id="rId2" Type="http://schemas.openxmlformats.org/officeDocument/2006/relationships/slideLayout" Target="../slideLayouts/slideLayout28.xml"/><Relationship Id="rId19" Type="http://schemas.openxmlformats.org/officeDocument/2006/relationships/slideLayout" Target="../slideLayouts/slideLayout45.xml"/><Relationship Id="rId18" Type="http://schemas.openxmlformats.org/officeDocument/2006/relationships/slideLayout" Target="../slideLayouts/slideLayout44.xml"/><Relationship Id="rId17" Type="http://schemas.openxmlformats.org/officeDocument/2006/relationships/slideLayout" Target="../slideLayouts/slideLayout43.xml"/><Relationship Id="rId16" Type="http://schemas.openxmlformats.org/officeDocument/2006/relationships/slideLayout" Target="../slideLayouts/slideLayout42.xml"/><Relationship Id="rId15" Type="http://schemas.openxmlformats.org/officeDocument/2006/relationships/slideLayout" Target="../slideLayouts/slideLayout41.xml"/><Relationship Id="rId14" Type="http://schemas.openxmlformats.org/officeDocument/2006/relationships/slideLayout" Target="../slideLayouts/slideLayout40.xml"/><Relationship Id="rId13" Type="http://schemas.openxmlformats.org/officeDocument/2006/relationships/slideLayout" Target="../slideLayouts/slideLayout39.xml"/><Relationship Id="rId12" Type="http://schemas.openxmlformats.org/officeDocument/2006/relationships/slideLayout" Target="../slideLayouts/slideLayout38.xml"/><Relationship Id="rId11" Type="http://schemas.openxmlformats.org/officeDocument/2006/relationships/slideLayout" Target="../slideLayouts/slideLayout37.xml"/><Relationship Id="rId10" Type="http://schemas.openxmlformats.org/officeDocument/2006/relationships/slideLayout" Target="../slideLayouts/slideLayout36.xml"/><Relationship Id="rId1"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61.xml"/><Relationship Id="rId8" Type="http://schemas.openxmlformats.org/officeDocument/2006/relationships/slideLayout" Target="../slideLayouts/slideLayout60.xml"/><Relationship Id="rId7" Type="http://schemas.openxmlformats.org/officeDocument/2006/relationships/slideLayout" Target="../slideLayouts/slideLayout59.xml"/><Relationship Id="rId6" Type="http://schemas.openxmlformats.org/officeDocument/2006/relationships/slideLayout" Target="../slideLayouts/slideLayout58.xml"/><Relationship Id="rId5" Type="http://schemas.openxmlformats.org/officeDocument/2006/relationships/slideLayout" Target="../slideLayouts/slideLayout57.xml"/><Relationship Id="rId4" Type="http://schemas.openxmlformats.org/officeDocument/2006/relationships/slideLayout" Target="../slideLayouts/slideLayout56.xml"/><Relationship Id="rId3" Type="http://schemas.openxmlformats.org/officeDocument/2006/relationships/slideLayout" Target="../slideLayouts/slideLayout55.xml"/><Relationship Id="rId27" Type="http://schemas.openxmlformats.org/officeDocument/2006/relationships/theme" Target="../theme/theme3.xml"/><Relationship Id="rId26" Type="http://schemas.openxmlformats.org/officeDocument/2006/relationships/slideLayout" Target="../slideLayouts/slideLayout78.xml"/><Relationship Id="rId25" Type="http://schemas.openxmlformats.org/officeDocument/2006/relationships/slideLayout" Target="../slideLayouts/slideLayout77.xml"/><Relationship Id="rId24" Type="http://schemas.openxmlformats.org/officeDocument/2006/relationships/slideLayout" Target="../slideLayouts/slideLayout76.xml"/><Relationship Id="rId23" Type="http://schemas.openxmlformats.org/officeDocument/2006/relationships/slideLayout" Target="../slideLayouts/slideLayout75.xml"/><Relationship Id="rId22" Type="http://schemas.openxmlformats.org/officeDocument/2006/relationships/slideLayout" Target="../slideLayouts/slideLayout74.xml"/><Relationship Id="rId21" Type="http://schemas.openxmlformats.org/officeDocument/2006/relationships/slideLayout" Target="../slideLayouts/slideLayout73.xml"/><Relationship Id="rId20" Type="http://schemas.openxmlformats.org/officeDocument/2006/relationships/slideLayout" Target="../slideLayouts/slideLayout72.xml"/><Relationship Id="rId2" Type="http://schemas.openxmlformats.org/officeDocument/2006/relationships/slideLayout" Target="../slideLayouts/slideLayout54.xml"/><Relationship Id="rId19" Type="http://schemas.openxmlformats.org/officeDocument/2006/relationships/slideLayout" Target="../slideLayouts/slideLayout71.xml"/><Relationship Id="rId18" Type="http://schemas.openxmlformats.org/officeDocument/2006/relationships/slideLayout" Target="../slideLayouts/slideLayout70.xml"/><Relationship Id="rId17" Type="http://schemas.openxmlformats.org/officeDocument/2006/relationships/slideLayout" Target="../slideLayouts/slideLayout69.xml"/><Relationship Id="rId16" Type="http://schemas.openxmlformats.org/officeDocument/2006/relationships/slideLayout" Target="../slideLayouts/slideLayout68.xml"/><Relationship Id="rId15" Type="http://schemas.openxmlformats.org/officeDocument/2006/relationships/slideLayout" Target="../slideLayouts/slideLayout67.xml"/><Relationship Id="rId14" Type="http://schemas.openxmlformats.org/officeDocument/2006/relationships/slideLayout" Target="../slideLayouts/slideLayout66.xml"/><Relationship Id="rId13" Type="http://schemas.openxmlformats.org/officeDocument/2006/relationships/slideLayout" Target="../slideLayouts/slideLayout65.xml"/><Relationship Id="rId12" Type="http://schemas.openxmlformats.org/officeDocument/2006/relationships/slideLayout" Target="../slideLayouts/slideLayout64.xml"/><Relationship Id="rId11" Type="http://schemas.openxmlformats.org/officeDocument/2006/relationships/slideLayout" Target="../slideLayouts/slideLayout63.xml"/><Relationship Id="rId10" Type="http://schemas.openxmlformats.org/officeDocument/2006/relationships/slideLayout" Target="../slideLayouts/slideLayout62.xml"/><Relationship Id="rId1" Type="http://schemas.openxmlformats.org/officeDocument/2006/relationships/slideLayout" Target="../slideLayouts/slideLayout5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87.xml"/><Relationship Id="rId8" Type="http://schemas.openxmlformats.org/officeDocument/2006/relationships/slideLayout" Target="../slideLayouts/slideLayout86.xml"/><Relationship Id="rId7" Type="http://schemas.openxmlformats.org/officeDocument/2006/relationships/slideLayout" Target="../slideLayouts/slideLayout85.xml"/><Relationship Id="rId6" Type="http://schemas.openxmlformats.org/officeDocument/2006/relationships/slideLayout" Target="../slideLayouts/slideLayout84.xml"/><Relationship Id="rId5" Type="http://schemas.openxmlformats.org/officeDocument/2006/relationships/slideLayout" Target="../slideLayouts/slideLayout83.xml"/><Relationship Id="rId4" Type="http://schemas.openxmlformats.org/officeDocument/2006/relationships/slideLayout" Target="../slideLayouts/slideLayout82.xml"/><Relationship Id="rId3" Type="http://schemas.openxmlformats.org/officeDocument/2006/relationships/slideLayout" Target="../slideLayouts/slideLayout81.xml"/><Relationship Id="rId27" Type="http://schemas.openxmlformats.org/officeDocument/2006/relationships/theme" Target="../theme/theme4.xml"/><Relationship Id="rId26" Type="http://schemas.openxmlformats.org/officeDocument/2006/relationships/slideLayout" Target="../slideLayouts/slideLayout104.xml"/><Relationship Id="rId25" Type="http://schemas.openxmlformats.org/officeDocument/2006/relationships/slideLayout" Target="../slideLayouts/slideLayout103.xml"/><Relationship Id="rId24" Type="http://schemas.openxmlformats.org/officeDocument/2006/relationships/slideLayout" Target="../slideLayouts/slideLayout102.xml"/><Relationship Id="rId23" Type="http://schemas.openxmlformats.org/officeDocument/2006/relationships/slideLayout" Target="../slideLayouts/slideLayout101.xml"/><Relationship Id="rId22" Type="http://schemas.openxmlformats.org/officeDocument/2006/relationships/slideLayout" Target="../slideLayouts/slideLayout100.xml"/><Relationship Id="rId21" Type="http://schemas.openxmlformats.org/officeDocument/2006/relationships/slideLayout" Target="../slideLayouts/slideLayout99.xml"/><Relationship Id="rId20" Type="http://schemas.openxmlformats.org/officeDocument/2006/relationships/slideLayout" Target="../slideLayouts/slideLayout98.xml"/><Relationship Id="rId2" Type="http://schemas.openxmlformats.org/officeDocument/2006/relationships/slideLayout" Target="../slideLayouts/slideLayout80.xml"/><Relationship Id="rId19" Type="http://schemas.openxmlformats.org/officeDocument/2006/relationships/slideLayout" Target="../slideLayouts/slideLayout97.xml"/><Relationship Id="rId18" Type="http://schemas.openxmlformats.org/officeDocument/2006/relationships/slideLayout" Target="../slideLayouts/slideLayout96.xml"/><Relationship Id="rId17" Type="http://schemas.openxmlformats.org/officeDocument/2006/relationships/slideLayout" Target="../slideLayouts/slideLayout95.xml"/><Relationship Id="rId16" Type="http://schemas.openxmlformats.org/officeDocument/2006/relationships/slideLayout" Target="../slideLayouts/slideLayout94.xml"/><Relationship Id="rId15" Type="http://schemas.openxmlformats.org/officeDocument/2006/relationships/slideLayout" Target="../slideLayouts/slideLayout93.xml"/><Relationship Id="rId14" Type="http://schemas.openxmlformats.org/officeDocument/2006/relationships/slideLayout" Target="../slideLayouts/slideLayout92.xml"/><Relationship Id="rId13" Type="http://schemas.openxmlformats.org/officeDocument/2006/relationships/slideLayout" Target="../slideLayouts/slideLayout91.xml"/><Relationship Id="rId12" Type="http://schemas.openxmlformats.org/officeDocument/2006/relationships/slideLayout" Target="../slideLayouts/slideLayout90.xml"/><Relationship Id="rId11" Type="http://schemas.openxmlformats.org/officeDocument/2006/relationships/slideLayout" Target="../slideLayouts/slideLayout89.xml"/><Relationship Id="rId10" Type="http://schemas.openxmlformats.org/officeDocument/2006/relationships/slideLayout" Target="../slideLayouts/slideLayout88.xml"/><Relationship Id="rId1" Type="http://schemas.openxmlformats.org/officeDocument/2006/relationships/slideLayout" Target="../slideLayouts/slideLayout7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1pPr>
            <a:lvl2pPr lvl="1"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2pPr>
            <a:lvl3pPr lvl="2"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3pPr>
            <a:lvl4pPr lvl="3"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4pPr>
            <a:lvl5pPr lvl="4"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5pPr>
            <a:lvl6pPr lvl="5"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6pPr>
            <a:lvl7pPr lvl="6"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7pPr>
            <a:lvl8pPr lvl="7"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8pPr>
            <a:lvl9pPr lvl="8"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1pPr>
            <a:lvl2pPr lvl="1"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2pPr>
            <a:lvl3pPr lvl="2"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3pPr>
            <a:lvl4pPr lvl="3"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4pPr>
            <a:lvl5pPr lvl="4"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5pPr>
            <a:lvl6pPr lvl="5"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6pPr>
            <a:lvl7pPr lvl="6"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7pPr>
            <a:lvl8pPr lvl="7"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8pPr>
            <a:lvl9pPr lvl="8"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9pPr>
          </a:lstStyle>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 id="2147483693" r:id="rId18"/>
    <p:sldLayoutId id="2147483694" r:id="rId19"/>
    <p:sldLayoutId id="2147483695" r:id="rId20"/>
    <p:sldLayoutId id="2147483696" r:id="rId21"/>
    <p:sldLayoutId id="2147483697" r:id="rId22"/>
    <p:sldLayoutId id="2147483698" r:id="rId23"/>
    <p:sldLayoutId id="2147483699" r:id="rId24"/>
    <p:sldLayoutId id="2147483700" r:id="rId25"/>
    <p:sldLayoutId id="2147483701"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1pPr>
            <a:lvl2pPr lvl="1"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2pPr>
            <a:lvl3pPr lvl="2"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3pPr>
            <a:lvl4pPr lvl="3"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4pPr>
            <a:lvl5pPr lvl="4"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5pPr>
            <a:lvl6pPr lvl="5"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6pPr>
            <a:lvl7pPr lvl="6"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7pPr>
            <a:lvl8pPr lvl="7"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8pPr>
            <a:lvl9pPr lvl="8"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9pPr>
          </a:lstStyle>
          <a:p/>
        </p:txBody>
      </p:sp>
    </p:spTree>
  </p:cSld>
  <p:clrMap bg1="lt1" tx1="dk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 id="2147483720" r:id="rId18"/>
    <p:sldLayoutId id="2147483721" r:id="rId19"/>
    <p:sldLayoutId id="2147483722" r:id="rId20"/>
    <p:sldLayoutId id="2147483723" r:id="rId21"/>
    <p:sldLayoutId id="2147483724" r:id="rId22"/>
    <p:sldLayoutId id="2147483725" r:id="rId23"/>
    <p:sldLayoutId id="2147483726" r:id="rId24"/>
    <p:sldLayoutId id="2147483727" r:id="rId25"/>
    <p:sldLayoutId id="2147483728"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1pPr>
            <a:lvl2pPr lvl="1"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2pPr>
            <a:lvl3pPr lvl="2"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3pPr>
            <a:lvl4pPr lvl="3"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4pPr>
            <a:lvl5pPr lvl="4"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5pPr>
            <a:lvl6pPr lvl="5"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6pPr>
            <a:lvl7pPr lvl="6"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7pPr>
            <a:lvl8pPr lvl="7"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8pPr>
            <a:lvl9pPr lvl="8" rtl="0">
              <a:spcBef>
                <a:spcPts val="0"/>
              </a:spcBef>
              <a:spcAft>
                <a:spcPts val="0"/>
              </a:spcAft>
              <a:buClr>
                <a:schemeClr val="dk2"/>
              </a:buClr>
              <a:buSzPts val="2800"/>
              <a:buFont typeface="Fjalla One" panose="02000506040000020004"/>
              <a:buNone/>
              <a:defRPr sz="2800">
                <a:solidFill>
                  <a:schemeClr val="dk2"/>
                </a:solidFill>
                <a:latin typeface="Fjalla One" panose="02000506040000020004"/>
                <a:ea typeface="Fjalla One" panose="02000506040000020004"/>
                <a:cs typeface="Fjalla One" panose="02000506040000020004"/>
                <a:sym typeface="Fjalla One" panose="02000506040000020004"/>
              </a:defRPr>
            </a:lvl9pPr>
          </a:lstStyle>
          <a:p/>
        </p:txBody>
      </p:sp>
    </p:spTree>
  </p:cSld>
  <p:clrMap bg1="lt1" tx1="dk1" bg2="dk2" tx2="lt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 id="2147483747" r:id="rId18"/>
    <p:sldLayoutId id="2147483748" r:id="rId19"/>
    <p:sldLayoutId id="2147483749" r:id="rId20"/>
    <p:sldLayoutId id="2147483750" r:id="rId21"/>
    <p:sldLayoutId id="2147483751" r:id="rId22"/>
    <p:sldLayoutId id="2147483752" r:id="rId23"/>
    <p:sldLayoutId id="2147483753" r:id="rId24"/>
    <p:sldLayoutId id="2147483754" r:id="rId25"/>
    <p:sldLayoutId id="2147483755"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tags" Target="../tags/tag558.xml"/><Relationship Id="rId8" Type="http://schemas.openxmlformats.org/officeDocument/2006/relationships/tags" Target="../tags/tag557.xml"/><Relationship Id="rId7" Type="http://schemas.openxmlformats.org/officeDocument/2006/relationships/tags" Target="../tags/tag556.xml"/><Relationship Id="rId6" Type="http://schemas.openxmlformats.org/officeDocument/2006/relationships/tags" Target="../tags/tag555.xml"/><Relationship Id="rId5" Type="http://schemas.openxmlformats.org/officeDocument/2006/relationships/tags" Target="../tags/tag554.xml"/><Relationship Id="rId4" Type="http://schemas.openxmlformats.org/officeDocument/2006/relationships/image" Target="../media/image19.tiff"/><Relationship Id="rId3" Type="http://schemas.openxmlformats.org/officeDocument/2006/relationships/tags" Target="../tags/tag553.xml"/><Relationship Id="rId27" Type="http://schemas.openxmlformats.org/officeDocument/2006/relationships/notesSlide" Target="../notesSlides/notesSlide7.xml"/><Relationship Id="rId26" Type="http://schemas.openxmlformats.org/officeDocument/2006/relationships/slideLayout" Target="../slideLayouts/slideLayout35.xml"/><Relationship Id="rId25" Type="http://schemas.openxmlformats.org/officeDocument/2006/relationships/tags" Target="../tags/tag573.xml"/><Relationship Id="rId24" Type="http://schemas.openxmlformats.org/officeDocument/2006/relationships/image" Target="../media/image20.png"/><Relationship Id="rId23" Type="http://schemas.openxmlformats.org/officeDocument/2006/relationships/tags" Target="../tags/tag572.xml"/><Relationship Id="rId22" Type="http://schemas.openxmlformats.org/officeDocument/2006/relationships/tags" Target="../tags/tag571.xml"/><Relationship Id="rId21" Type="http://schemas.openxmlformats.org/officeDocument/2006/relationships/tags" Target="../tags/tag570.xml"/><Relationship Id="rId20" Type="http://schemas.openxmlformats.org/officeDocument/2006/relationships/tags" Target="../tags/tag569.xml"/><Relationship Id="rId2" Type="http://schemas.openxmlformats.org/officeDocument/2006/relationships/image" Target="../media/image18.png"/><Relationship Id="rId19" Type="http://schemas.openxmlformats.org/officeDocument/2006/relationships/tags" Target="../tags/tag568.xml"/><Relationship Id="rId18" Type="http://schemas.openxmlformats.org/officeDocument/2006/relationships/tags" Target="../tags/tag567.xml"/><Relationship Id="rId17" Type="http://schemas.openxmlformats.org/officeDocument/2006/relationships/tags" Target="../tags/tag566.xml"/><Relationship Id="rId16" Type="http://schemas.openxmlformats.org/officeDocument/2006/relationships/tags" Target="../tags/tag565.xml"/><Relationship Id="rId15" Type="http://schemas.openxmlformats.org/officeDocument/2006/relationships/tags" Target="../tags/tag564.xml"/><Relationship Id="rId14" Type="http://schemas.openxmlformats.org/officeDocument/2006/relationships/tags" Target="../tags/tag563.xml"/><Relationship Id="rId13" Type="http://schemas.openxmlformats.org/officeDocument/2006/relationships/tags" Target="../tags/tag562.xml"/><Relationship Id="rId12" Type="http://schemas.openxmlformats.org/officeDocument/2006/relationships/tags" Target="../tags/tag561.xml"/><Relationship Id="rId11" Type="http://schemas.openxmlformats.org/officeDocument/2006/relationships/tags" Target="../tags/tag560.xml"/><Relationship Id="rId10" Type="http://schemas.openxmlformats.org/officeDocument/2006/relationships/tags" Target="../tags/tag559.xml"/><Relationship Id="rId1" Type="http://schemas.openxmlformats.org/officeDocument/2006/relationships/tags" Target="../tags/tag55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99" Type="http://schemas.openxmlformats.org/officeDocument/2006/relationships/tags" Target="../tags/tag672.xml"/><Relationship Id="rId98" Type="http://schemas.openxmlformats.org/officeDocument/2006/relationships/tags" Target="../tags/tag671.xml"/><Relationship Id="rId97" Type="http://schemas.openxmlformats.org/officeDocument/2006/relationships/tags" Target="../tags/tag670.xml"/><Relationship Id="rId96" Type="http://schemas.openxmlformats.org/officeDocument/2006/relationships/tags" Target="../tags/tag669.xml"/><Relationship Id="rId95" Type="http://schemas.openxmlformats.org/officeDocument/2006/relationships/tags" Target="../tags/tag668.xml"/><Relationship Id="rId94" Type="http://schemas.openxmlformats.org/officeDocument/2006/relationships/tags" Target="../tags/tag667.xml"/><Relationship Id="rId93" Type="http://schemas.openxmlformats.org/officeDocument/2006/relationships/tags" Target="../tags/tag666.xml"/><Relationship Id="rId92" Type="http://schemas.openxmlformats.org/officeDocument/2006/relationships/tags" Target="../tags/tag665.xml"/><Relationship Id="rId91" Type="http://schemas.openxmlformats.org/officeDocument/2006/relationships/tags" Target="../tags/tag664.xml"/><Relationship Id="rId90" Type="http://schemas.openxmlformats.org/officeDocument/2006/relationships/tags" Target="../tags/tag663.xml"/><Relationship Id="rId9" Type="http://schemas.openxmlformats.org/officeDocument/2006/relationships/tags" Target="../tags/tag582.xml"/><Relationship Id="rId89" Type="http://schemas.openxmlformats.org/officeDocument/2006/relationships/tags" Target="../tags/tag662.xml"/><Relationship Id="rId88" Type="http://schemas.openxmlformats.org/officeDocument/2006/relationships/tags" Target="../tags/tag661.xml"/><Relationship Id="rId87" Type="http://schemas.openxmlformats.org/officeDocument/2006/relationships/tags" Target="../tags/tag660.xml"/><Relationship Id="rId86" Type="http://schemas.openxmlformats.org/officeDocument/2006/relationships/tags" Target="../tags/tag659.xml"/><Relationship Id="rId85" Type="http://schemas.openxmlformats.org/officeDocument/2006/relationships/tags" Target="../tags/tag658.xml"/><Relationship Id="rId84" Type="http://schemas.openxmlformats.org/officeDocument/2006/relationships/tags" Target="../tags/tag657.xml"/><Relationship Id="rId83" Type="http://schemas.openxmlformats.org/officeDocument/2006/relationships/tags" Target="../tags/tag656.xml"/><Relationship Id="rId82" Type="http://schemas.openxmlformats.org/officeDocument/2006/relationships/tags" Target="../tags/tag655.xml"/><Relationship Id="rId81" Type="http://schemas.openxmlformats.org/officeDocument/2006/relationships/tags" Target="../tags/tag654.xml"/><Relationship Id="rId80" Type="http://schemas.openxmlformats.org/officeDocument/2006/relationships/tags" Target="../tags/tag653.xml"/><Relationship Id="rId8" Type="http://schemas.openxmlformats.org/officeDocument/2006/relationships/tags" Target="../tags/tag581.xml"/><Relationship Id="rId79" Type="http://schemas.openxmlformats.org/officeDocument/2006/relationships/tags" Target="../tags/tag652.xml"/><Relationship Id="rId78" Type="http://schemas.openxmlformats.org/officeDocument/2006/relationships/tags" Target="../tags/tag651.xml"/><Relationship Id="rId77" Type="http://schemas.openxmlformats.org/officeDocument/2006/relationships/tags" Target="../tags/tag650.xml"/><Relationship Id="rId76" Type="http://schemas.openxmlformats.org/officeDocument/2006/relationships/tags" Target="../tags/tag649.xml"/><Relationship Id="rId75" Type="http://schemas.openxmlformats.org/officeDocument/2006/relationships/tags" Target="../tags/tag648.xml"/><Relationship Id="rId74" Type="http://schemas.openxmlformats.org/officeDocument/2006/relationships/tags" Target="../tags/tag647.xml"/><Relationship Id="rId73" Type="http://schemas.openxmlformats.org/officeDocument/2006/relationships/tags" Target="../tags/tag646.xml"/><Relationship Id="rId72" Type="http://schemas.openxmlformats.org/officeDocument/2006/relationships/tags" Target="../tags/tag645.xml"/><Relationship Id="rId71" Type="http://schemas.openxmlformats.org/officeDocument/2006/relationships/tags" Target="../tags/tag644.xml"/><Relationship Id="rId70" Type="http://schemas.openxmlformats.org/officeDocument/2006/relationships/tags" Target="../tags/tag643.xml"/><Relationship Id="rId7" Type="http://schemas.openxmlformats.org/officeDocument/2006/relationships/tags" Target="../tags/tag580.xml"/><Relationship Id="rId69" Type="http://schemas.openxmlformats.org/officeDocument/2006/relationships/tags" Target="../tags/tag642.xml"/><Relationship Id="rId68" Type="http://schemas.openxmlformats.org/officeDocument/2006/relationships/tags" Target="../tags/tag641.xml"/><Relationship Id="rId67" Type="http://schemas.openxmlformats.org/officeDocument/2006/relationships/tags" Target="../tags/tag640.xml"/><Relationship Id="rId66" Type="http://schemas.openxmlformats.org/officeDocument/2006/relationships/tags" Target="../tags/tag639.xml"/><Relationship Id="rId65" Type="http://schemas.openxmlformats.org/officeDocument/2006/relationships/tags" Target="../tags/tag638.xml"/><Relationship Id="rId64" Type="http://schemas.openxmlformats.org/officeDocument/2006/relationships/tags" Target="../tags/tag637.xml"/><Relationship Id="rId63" Type="http://schemas.openxmlformats.org/officeDocument/2006/relationships/tags" Target="../tags/tag636.xml"/><Relationship Id="rId62" Type="http://schemas.openxmlformats.org/officeDocument/2006/relationships/tags" Target="../tags/tag635.xml"/><Relationship Id="rId61" Type="http://schemas.openxmlformats.org/officeDocument/2006/relationships/tags" Target="../tags/tag634.xml"/><Relationship Id="rId60" Type="http://schemas.openxmlformats.org/officeDocument/2006/relationships/tags" Target="../tags/tag633.xml"/><Relationship Id="rId6" Type="http://schemas.openxmlformats.org/officeDocument/2006/relationships/tags" Target="../tags/tag579.xml"/><Relationship Id="rId59" Type="http://schemas.openxmlformats.org/officeDocument/2006/relationships/tags" Target="../tags/tag632.xml"/><Relationship Id="rId58" Type="http://schemas.openxmlformats.org/officeDocument/2006/relationships/tags" Target="../tags/tag631.xml"/><Relationship Id="rId57" Type="http://schemas.openxmlformats.org/officeDocument/2006/relationships/tags" Target="../tags/tag630.xml"/><Relationship Id="rId56" Type="http://schemas.openxmlformats.org/officeDocument/2006/relationships/tags" Target="../tags/tag629.xml"/><Relationship Id="rId55" Type="http://schemas.openxmlformats.org/officeDocument/2006/relationships/tags" Target="../tags/tag628.xml"/><Relationship Id="rId54" Type="http://schemas.openxmlformats.org/officeDocument/2006/relationships/tags" Target="../tags/tag627.xml"/><Relationship Id="rId53" Type="http://schemas.openxmlformats.org/officeDocument/2006/relationships/tags" Target="../tags/tag626.xml"/><Relationship Id="rId52" Type="http://schemas.openxmlformats.org/officeDocument/2006/relationships/tags" Target="../tags/tag625.xml"/><Relationship Id="rId51" Type="http://schemas.openxmlformats.org/officeDocument/2006/relationships/tags" Target="../tags/tag624.xml"/><Relationship Id="rId50" Type="http://schemas.openxmlformats.org/officeDocument/2006/relationships/tags" Target="../tags/tag623.xml"/><Relationship Id="rId5" Type="http://schemas.openxmlformats.org/officeDocument/2006/relationships/tags" Target="../tags/tag578.xml"/><Relationship Id="rId49" Type="http://schemas.openxmlformats.org/officeDocument/2006/relationships/tags" Target="../tags/tag622.xml"/><Relationship Id="rId48" Type="http://schemas.openxmlformats.org/officeDocument/2006/relationships/tags" Target="../tags/tag621.xml"/><Relationship Id="rId47" Type="http://schemas.openxmlformats.org/officeDocument/2006/relationships/tags" Target="../tags/tag620.xml"/><Relationship Id="rId46" Type="http://schemas.openxmlformats.org/officeDocument/2006/relationships/tags" Target="../tags/tag619.xml"/><Relationship Id="rId45" Type="http://schemas.openxmlformats.org/officeDocument/2006/relationships/tags" Target="../tags/tag618.xml"/><Relationship Id="rId44" Type="http://schemas.openxmlformats.org/officeDocument/2006/relationships/tags" Target="../tags/tag617.xml"/><Relationship Id="rId43" Type="http://schemas.openxmlformats.org/officeDocument/2006/relationships/tags" Target="../tags/tag616.xml"/><Relationship Id="rId42" Type="http://schemas.openxmlformats.org/officeDocument/2006/relationships/tags" Target="../tags/tag615.xml"/><Relationship Id="rId41" Type="http://schemas.openxmlformats.org/officeDocument/2006/relationships/tags" Target="../tags/tag614.xml"/><Relationship Id="rId40" Type="http://schemas.openxmlformats.org/officeDocument/2006/relationships/tags" Target="../tags/tag613.xml"/><Relationship Id="rId4" Type="http://schemas.openxmlformats.org/officeDocument/2006/relationships/tags" Target="../tags/tag577.xml"/><Relationship Id="rId39" Type="http://schemas.openxmlformats.org/officeDocument/2006/relationships/tags" Target="../tags/tag612.xml"/><Relationship Id="rId38" Type="http://schemas.openxmlformats.org/officeDocument/2006/relationships/tags" Target="../tags/tag611.xml"/><Relationship Id="rId37" Type="http://schemas.openxmlformats.org/officeDocument/2006/relationships/tags" Target="../tags/tag610.xml"/><Relationship Id="rId36" Type="http://schemas.openxmlformats.org/officeDocument/2006/relationships/tags" Target="../tags/tag609.xml"/><Relationship Id="rId35" Type="http://schemas.openxmlformats.org/officeDocument/2006/relationships/tags" Target="../tags/tag608.xml"/><Relationship Id="rId34" Type="http://schemas.openxmlformats.org/officeDocument/2006/relationships/tags" Target="../tags/tag607.xml"/><Relationship Id="rId33" Type="http://schemas.openxmlformats.org/officeDocument/2006/relationships/tags" Target="../tags/tag606.xml"/><Relationship Id="rId32" Type="http://schemas.openxmlformats.org/officeDocument/2006/relationships/tags" Target="../tags/tag605.xml"/><Relationship Id="rId31" Type="http://schemas.openxmlformats.org/officeDocument/2006/relationships/tags" Target="../tags/tag604.xml"/><Relationship Id="rId30" Type="http://schemas.openxmlformats.org/officeDocument/2006/relationships/tags" Target="../tags/tag603.xml"/><Relationship Id="rId3" Type="http://schemas.openxmlformats.org/officeDocument/2006/relationships/tags" Target="../tags/tag576.xml"/><Relationship Id="rId29" Type="http://schemas.openxmlformats.org/officeDocument/2006/relationships/tags" Target="../tags/tag602.xml"/><Relationship Id="rId28" Type="http://schemas.openxmlformats.org/officeDocument/2006/relationships/tags" Target="../tags/tag601.xml"/><Relationship Id="rId27" Type="http://schemas.openxmlformats.org/officeDocument/2006/relationships/tags" Target="../tags/tag600.xml"/><Relationship Id="rId26" Type="http://schemas.openxmlformats.org/officeDocument/2006/relationships/tags" Target="../tags/tag599.xml"/><Relationship Id="rId25" Type="http://schemas.openxmlformats.org/officeDocument/2006/relationships/tags" Target="../tags/tag598.xml"/><Relationship Id="rId24" Type="http://schemas.openxmlformats.org/officeDocument/2006/relationships/tags" Target="../tags/tag597.xml"/><Relationship Id="rId23" Type="http://schemas.openxmlformats.org/officeDocument/2006/relationships/tags" Target="../tags/tag596.xml"/><Relationship Id="rId223" Type="http://schemas.openxmlformats.org/officeDocument/2006/relationships/notesSlide" Target="../notesSlides/notesSlide9.xml"/><Relationship Id="rId222" Type="http://schemas.openxmlformats.org/officeDocument/2006/relationships/slideLayout" Target="../slideLayouts/slideLayout50.xml"/><Relationship Id="rId221" Type="http://schemas.openxmlformats.org/officeDocument/2006/relationships/tags" Target="../tags/tag794.xml"/><Relationship Id="rId220" Type="http://schemas.openxmlformats.org/officeDocument/2006/relationships/tags" Target="../tags/tag793.xml"/><Relationship Id="rId22" Type="http://schemas.openxmlformats.org/officeDocument/2006/relationships/tags" Target="../tags/tag595.xml"/><Relationship Id="rId219" Type="http://schemas.openxmlformats.org/officeDocument/2006/relationships/tags" Target="../tags/tag792.xml"/><Relationship Id="rId218" Type="http://schemas.openxmlformats.org/officeDocument/2006/relationships/tags" Target="../tags/tag791.xml"/><Relationship Id="rId217" Type="http://schemas.openxmlformats.org/officeDocument/2006/relationships/tags" Target="../tags/tag790.xml"/><Relationship Id="rId216" Type="http://schemas.openxmlformats.org/officeDocument/2006/relationships/tags" Target="../tags/tag789.xml"/><Relationship Id="rId215" Type="http://schemas.openxmlformats.org/officeDocument/2006/relationships/tags" Target="../tags/tag788.xml"/><Relationship Id="rId214" Type="http://schemas.openxmlformats.org/officeDocument/2006/relationships/tags" Target="../tags/tag787.xml"/><Relationship Id="rId213" Type="http://schemas.openxmlformats.org/officeDocument/2006/relationships/tags" Target="../tags/tag786.xml"/><Relationship Id="rId212" Type="http://schemas.openxmlformats.org/officeDocument/2006/relationships/tags" Target="../tags/tag785.xml"/><Relationship Id="rId211" Type="http://schemas.openxmlformats.org/officeDocument/2006/relationships/tags" Target="../tags/tag784.xml"/><Relationship Id="rId210" Type="http://schemas.openxmlformats.org/officeDocument/2006/relationships/tags" Target="../tags/tag783.xml"/><Relationship Id="rId21" Type="http://schemas.openxmlformats.org/officeDocument/2006/relationships/tags" Target="../tags/tag594.xml"/><Relationship Id="rId209" Type="http://schemas.openxmlformats.org/officeDocument/2006/relationships/tags" Target="../tags/tag782.xml"/><Relationship Id="rId208" Type="http://schemas.openxmlformats.org/officeDocument/2006/relationships/tags" Target="../tags/tag781.xml"/><Relationship Id="rId207" Type="http://schemas.openxmlformats.org/officeDocument/2006/relationships/tags" Target="../tags/tag780.xml"/><Relationship Id="rId206" Type="http://schemas.openxmlformats.org/officeDocument/2006/relationships/tags" Target="../tags/tag779.xml"/><Relationship Id="rId205" Type="http://schemas.openxmlformats.org/officeDocument/2006/relationships/tags" Target="../tags/tag778.xml"/><Relationship Id="rId204" Type="http://schemas.openxmlformats.org/officeDocument/2006/relationships/tags" Target="../tags/tag777.xml"/><Relationship Id="rId203" Type="http://schemas.openxmlformats.org/officeDocument/2006/relationships/tags" Target="../tags/tag776.xml"/><Relationship Id="rId202" Type="http://schemas.openxmlformats.org/officeDocument/2006/relationships/tags" Target="../tags/tag775.xml"/><Relationship Id="rId201" Type="http://schemas.openxmlformats.org/officeDocument/2006/relationships/tags" Target="../tags/tag774.xml"/><Relationship Id="rId200" Type="http://schemas.openxmlformats.org/officeDocument/2006/relationships/tags" Target="../tags/tag773.xml"/><Relationship Id="rId20" Type="http://schemas.openxmlformats.org/officeDocument/2006/relationships/tags" Target="../tags/tag593.xml"/><Relationship Id="rId2" Type="http://schemas.openxmlformats.org/officeDocument/2006/relationships/tags" Target="../tags/tag575.xml"/><Relationship Id="rId199" Type="http://schemas.openxmlformats.org/officeDocument/2006/relationships/tags" Target="../tags/tag772.xml"/><Relationship Id="rId198" Type="http://schemas.openxmlformats.org/officeDocument/2006/relationships/tags" Target="../tags/tag771.xml"/><Relationship Id="rId197" Type="http://schemas.openxmlformats.org/officeDocument/2006/relationships/tags" Target="../tags/tag770.xml"/><Relationship Id="rId196" Type="http://schemas.openxmlformats.org/officeDocument/2006/relationships/tags" Target="../tags/tag769.xml"/><Relationship Id="rId195" Type="http://schemas.openxmlformats.org/officeDocument/2006/relationships/tags" Target="../tags/tag768.xml"/><Relationship Id="rId194" Type="http://schemas.openxmlformats.org/officeDocument/2006/relationships/tags" Target="../tags/tag767.xml"/><Relationship Id="rId193" Type="http://schemas.openxmlformats.org/officeDocument/2006/relationships/tags" Target="../tags/tag766.xml"/><Relationship Id="rId192" Type="http://schemas.openxmlformats.org/officeDocument/2006/relationships/tags" Target="../tags/tag765.xml"/><Relationship Id="rId191" Type="http://schemas.openxmlformats.org/officeDocument/2006/relationships/tags" Target="../tags/tag764.xml"/><Relationship Id="rId190" Type="http://schemas.openxmlformats.org/officeDocument/2006/relationships/tags" Target="../tags/tag763.xml"/><Relationship Id="rId19" Type="http://schemas.openxmlformats.org/officeDocument/2006/relationships/tags" Target="../tags/tag592.xml"/><Relationship Id="rId189" Type="http://schemas.openxmlformats.org/officeDocument/2006/relationships/tags" Target="../tags/tag762.xml"/><Relationship Id="rId188" Type="http://schemas.openxmlformats.org/officeDocument/2006/relationships/tags" Target="../tags/tag761.xml"/><Relationship Id="rId187" Type="http://schemas.openxmlformats.org/officeDocument/2006/relationships/tags" Target="../tags/tag760.xml"/><Relationship Id="rId186" Type="http://schemas.openxmlformats.org/officeDocument/2006/relationships/tags" Target="../tags/tag759.xml"/><Relationship Id="rId185" Type="http://schemas.openxmlformats.org/officeDocument/2006/relationships/tags" Target="../tags/tag758.xml"/><Relationship Id="rId184" Type="http://schemas.openxmlformats.org/officeDocument/2006/relationships/tags" Target="../tags/tag757.xml"/><Relationship Id="rId183" Type="http://schemas.openxmlformats.org/officeDocument/2006/relationships/tags" Target="../tags/tag756.xml"/><Relationship Id="rId182" Type="http://schemas.openxmlformats.org/officeDocument/2006/relationships/tags" Target="../tags/tag755.xml"/><Relationship Id="rId181" Type="http://schemas.openxmlformats.org/officeDocument/2006/relationships/tags" Target="../tags/tag754.xml"/><Relationship Id="rId180" Type="http://schemas.openxmlformats.org/officeDocument/2006/relationships/tags" Target="../tags/tag753.xml"/><Relationship Id="rId18" Type="http://schemas.openxmlformats.org/officeDocument/2006/relationships/tags" Target="../tags/tag591.xml"/><Relationship Id="rId179" Type="http://schemas.openxmlformats.org/officeDocument/2006/relationships/tags" Target="../tags/tag752.xml"/><Relationship Id="rId178" Type="http://schemas.openxmlformats.org/officeDocument/2006/relationships/tags" Target="../tags/tag751.xml"/><Relationship Id="rId177" Type="http://schemas.openxmlformats.org/officeDocument/2006/relationships/tags" Target="../tags/tag750.xml"/><Relationship Id="rId176" Type="http://schemas.openxmlformats.org/officeDocument/2006/relationships/tags" Target="../tags/tag749.xml"/><Relationship Id="rId175" Type="http://schemas.openxmlformats.org/officeDocument/2006/relationships/tags" Target="../tags/tag748.xml"/><Relationship Id="rId174" Type="http://schemas.openxmlformats.org/officeDocument/2006/relationships/tags" Target="../tags/tag747.xml"/><Relationship Id="rId173" Type="http://schemas.openxmlformats.org/officeDocument/2006/relationships/tags" Target="../tags/tag746.xml"/><Relationship Id="rId172" Type="http://schemas.openxmlformats.org/officeDocument/2006/relationships/tags" Target="../tags/tag745.xml"/><Relationship Id="rId171" Type="http://schemas.openxmlformats.org/officeDocument/2006/relationships/tags" Target="../tags/tag744.xml"/><Relationship Id="rId170" Type="http://schemas.openxmlformats.org/officeDocument/2006/relationships/tags" Target="../tags/tag743.xml"/><Relationship Id="rId17" Type="http://schemas.openxmlformats.org/officeDocument/2006/relationships/tags" Target="../tags/tag590.xml"/><Relationship Id="rId169" Type="http://schemas.openxmlformats.org/officeDocument/2006/relationships/tags" Target="../tags/tag742.xml"/><Relationship Id="rId168" Type="http://schemas.openxmlformats.org/officeDocument/2006/relationships/tags" Target="../tags/tag741.xml"/><Relationship Id="rId167" Type="http://schemas.openxmlformats.org/officeDocument/2006/relationships/tags" Target="../tags/tag740.xml"/><Relationship Id="rId166" Type="http://schemas.openxmlformats.org/officeDocument/2006/relationships/tags" Target="../tags/tag739.xml"/><Relationship Id="rId165" Type="http://schemas.openxmlformats.org/officeDocument/2006/relationships/tags" Target="../tags/tag738.xml"/><Relationship Id="rId164" Type="http://schemas.openxmlformats.org/officeDocument/2006/relationships/tags" Target="../tags/tag737.xml"/><Relationship Id="rId163" Type="http://schemas.openxmlformats.org/officeDocument/2006/relationships/tags" Target="../tags/tag736.xml"/><Relationship Id="rId162" Type="http://schemas.openxmlformats.org/officeDocument/2006/relationships/tags" Target="../tags/tag735.xml"/><Relationship Id="rId161" Type="http://schemas.openxmlformats.org/officeDocument/2006/relationships/tags" Target="../tags/tag734.xml"/><Relationship Id="rId160" Type="http://schemas.openxmlformats.org/officeDocument/2006/relationships/tags" Target="../tags/tag733.xml"/><Relationship Id="rId16" Type="http://schemas.openxmlformats.org/officeDocument/2006/relationships/tags" Target="../tags/tag589.xml"/><Relationship Id="rId159" Type="http://schemas.openxmlformats.org/officeDocument/2006/relationships/tags" Target="../tags/tag732.xml"/><Relationship Id="rId158" Type="http://schemas.openxmlformats.org/officeDocument/2006/relationships/tags" Target="../tags/tag731.xml"/><Relationship Id="rId157" Type="http://schemas.openxmlformats.org/officeDocument/2006/relationships/tags" Target="../tags/tag730.xml"/><Relationship Id="rId156" Type="http://schemas.openxmlformats.org/officeDocument/2006/relationships/tags" Target="../tags/tag729.xml"/><Relationship Id="rId155" Type="http://schemas.openxmlformats.org/officeDocument/2006/relationships/tags" Target="../tags/tag728.xml"/><Relationship Id="rId154" Type="http://schemas.openxmlformats.org/officeDocument/2006/relationships/tags" Target="../tags/tag727.xml"/><Relationship Id="rId153" Type="http://schemas.openxmlformats.org/officeDocument/2006/relationships/tags" Target="../tags/tag726.xml"/><Relationship Id="rId152" Type="http://schemas.openxmlformats.org/officeDocument/2006/relationships/tags" Target="../tags/tag725.xml"/><Relationship Id="rId151" Type="http://schemas.openxmlformats.org/officeDocument/2006/relationships/tags" Target="../tags/tag724.xml"/><Relationship Id="rId150" Type="http://schemas.openxmlformats.org/officeDocument/2006/relationships/tags" Target="../tags/tag723.xml"/><Relationship Id="rId15" Type="http://schemas.openxmlformats.org/officeDocument/2006/relationships/tags" Target="../tags/tag588.xml"/><Relationship Id="rId149" Type="http://schemas.openxmlformats.org/officeDocument/2006/relationships/tags" Target="../tags/tag722.xml"/><Relationship Id="rId148" Type="http://schemas.openxmlformats.org/officeDocument/2006/relationships/tags" Target="../tags/tag721.xml"/><Relationship Id="rId147" Type="http://schemas.openxmlformats.org/officeDocument/2006/relationships/tags" Target="../tags/tag720.xml"/><Relationship Id="rId146" Type="http://schemas.openxmlformats.org/officeDocument/2006/relationships/tags" Target="../tags/tag719.xml"/><Relationship Id="rId145" Type="http://schemas.openxmlformats.org/officeDocument/2006/relationships/tags" Target="../tags/tag718.xml"/><Relationship Id="rId144" Type="http://schemas.openxmlformats.org/officeDocument/2006/relationships/tags" Target="../tags/tag717.xml"/><Relationship Id="rId143" Type="http://schemas.openxmlformats.org/officeDocument/2006/relationships/tags" Target="../tags/tag716.xml"/><Relationship Id="rId142" Type="http://schemas.openxmlformats.org/officeDocument/2006/relationships/tags" Target="../tags/tag715.xml"/><Relationship Id="rId141" Type="http://schemas.openxmlformats.org/officeDocument/2006/relationships/tags" Target="../tags/tag714.xml"/><Relationship Id="rId140" Type="http://schemas.openxmlformats.org/officeDocument/2006/relationships/tags" Target="../tags/tag713.xml"/><Relationship Id="rId14" Type="http://schemas.openxmlformats.org/officeDocument/2006/relationships/tags" Target="../tags/tag587.xml"/><Relationship Id="rId139" Type="http://schemas.openxmlformats.org/officeDocument/2006/relationships/tags" Target="../tags/tag712.xml"/><Relationship Id="rId138" Type="http://schemas.openxmlformats.org/officeDocument/2006/relationships/tags" Target="../tags/tag711.xml"/><Relationship Id="rId137" Type="http://schemas.openxmlformats.org/officeDocument/2006/relationships/tags" Target="../tags/tag710.xml"/><Relationship Id="rId136" Type="http://schemas.openxmlformats.org/officeDocument/2006/relationships/tags" Target="../tags/tag709.xml"/><Relationship Id="rId135" Type="http://schemas.openxmlformats.org/officeDocument/2006/relationships/tags" Target="../tags/tag708.xml"/><Relationship Id="rId134" Type="http://schemas.openxmlformats.org/officeDocument/2006/relationships/tags" Target="../tags/tag707.xml"/><Relationship Id="rId133" Type="http://schemas.openxmlformats.org/officeDocument/2006/relationships/tags" Target="../tags/tag706.xml"/><Relationship Id="rId132" Type="http://schemas.openxmlformats.org/officeDocument/2006/relationships/tags" Target="../tags/tag705.xml"/><Relationship Id="rId131" Type="http://schemas.openxmlformats.org/officeDocument/2006/relationships/tags" Target="../tags/tag704.xml"/><Relationship Id="rId130" Type="http://schemas.openxmlformats.org/officeDocument/2006/relationships/tags" Target="../tags/tag703.xml"/><Relationship Id="rId13" Type="http://schemas.openxmlformats.org/officeDocument/2006/relationships/tags" Target="../tags/tag586.xml"/><Relationship Id="rId129" Type="http://schemas.openxmlformats.org/officeDocument/2006/relationships/tags" Target="../tags/tag702.xml"/><Relationship Id="rId128" Type="http://schemas.openxmlformats.org/officeDocument/2006/relationships/tags" Target="../tags/tag701.xml"/><Relationship Id="rId127" Type="http://schemas.openxmlformats.org/officeDocument/2006/relationships/tags" Target="../tags/tag700.xml"/><Relationship Id="rId126" Type="http://schemas.openxmlformats.org/officeDocument/2006/relationships/tags" Target="../tags/tag699.xml"/><Relationship Id="rId125" Type="http://schemas.openxmlformats.org/officeDocument/2006/relationships/tags" Target="../tags/tag698.xml"/><Relationship Id="rId124" Type="http://schemas.openxmlformats.org/officeDocument/2006/relationships/tags" Target="../tags/tag697.xml"/><Relationship Id="rId123" Type="http://schemas.openxmlformats.org/officeDocument/2006/relationships/tags" Target="../tags/tag696.xml"/><Relationship Id="rId122" Type="http://schemas.openxmlformats.org/officeDocument/2006/relationships/tags" Target="../tags/tag695.xml"/><Relationship Id="rId121" Type="http://schemas.openxmlformats.org/officeDocument/2006/relationships/tags" Target="../tags/tag694.xml"/><Relationship Id="rId120" Type="http://schemas.openxmlformats.org/officeDocument/2006/relationships/tags" Target="../tags/tag693.xml"/><Relationship Id="rId12" Type="http://schemas.openxmlformats.org/officeDocument/2006/relationships/tags" Target="../tags/tag585.xml"/><Relationship Id="rId119" Type="http://schemas.openxmlformats.org/officeDocument/2006/relationships/tags" Target="../tags/tag692.xml"/><Relationship Id="rId118" Type="http://schemas.openxmlformats.org/officeDocument/2006/relationships/tags" Target="../tags/tag691.xml"/><Relationship Id="rId117" Type="http://schemas.openxmlformats.org/officeDocument/2006/relationships/tags" Target="../tags/tag690.xml"/><Relationship Id="rId116" Type="http://schemas.openxmlformats.org/officeDocument/2006/relationships/tags" Target="../tags/tag689.xml"/><Relationship Id="rId115" Type="http://schemas.openxmlformats.org/officeDocument/2006/relationships/tags" Target="../tags/tag688.xml"/><Relationship Id="rId114" Type="http://schemas.openxmlformats.org/officeDocument/2006/relationships/tags" Target="../tags/tag687.xml"/><Relationship Id="rId113" Type="http://schemas.openxmlformats.org/officeDocument/2006/relationships/tags" Target="../tags/tag686.xml"/><Relationship Id="rId112" Type="http://schemas.openxmlformats.org/officeDocument/2006/relationships/tags" Target="../tags/tag685.xml"/><Relationship Id="rId111" Type="http://schemas.openxmlformats.org/officeDocument/2006/relationships/tags" Target="../tags/tag684.xml"/><Relationship Id="rId110" Type="http://schemas.openxmlformats.org/officeDocument/2006/relationships/tags" Target="../tags/tag683.xml"/><Relationship Id="rId11" Type="http://schemas.openxmlformats.org/officeDocument/2006/relationships/tags" Target="../tags/tag584.xml"/><Relationship Id="rId109" Type="http://schemas.openxmlformats.org/officeDocument/2006/relationships/tags" Target="../tags/tag682.xml"/><Relationship Id="rId108" Type="http://schemas.openxmlformats.org/officeDocument/2006/relationships/tags" Target="../tags/tag681.xml"/><Relationship Id="rId107" Type="http://schemas.openxmlformats.org/officeDocument/2006/relationships/tags" Target="../tags/tag680.xml"/><Relationship Id="rId106" Type="http://schemas.openxmlformats.org/officeDocument/2006/relationships/tags" Target="../tags/tag679.xml"/><Relationship Id="rId105" Type="http://schemas.openxmlformats.org/officeDocument/2006/relationships/tags" Target="../tags/tag678.xml"/><Relationship Id="rId104" Type="http://schemas.openxmlformats.org/officeDocument/2006/relationships/tags" Target="../tags/tag677.xml"/><Relationship Id="rId103" Type="http://schemas.openxmlformats.org/officeDocument/2006/relationships/tags" Target="../tags/tag676.xml"/><Relationship Id="rId102" Type="http://schemas.openxmlformats.org/officeDocument/2006/relationships/tags" Target="../tags/tag675.xml"/><Relationship Id="rId101" Type="http://schemas.openxmlformats.org/officeDocument/2006/relationships/tags" Target="../tags/tag674.xml"/><Relationship Id="rId100" Type="http://schemas.openxmlformats.org/officeDocument/2006/relationships/tags" Target="../tags/tag673.xml"/><Relationship Id="rId10" Type="http://schemas.openxmlformats.org/officeDocument/2006/relationships/tags" Target="../tags/tag583.xml"/><Relationship Id="rId1" Type="http://schemas.openxmlformats.org/officeDocument/2006/relationships/tags" Target="../tags/tag574.xml"/></Relationships>
</file>

<file path=ppt/slides/_rels/slide13.xml.rels><?xml version="1.0" encoding="UTF-8" standalone="yes"?>
<Relationships xmlns="http://schemas.openxmlformats.org/package/2006/relationships"><Relationship Id="rId9" Type="http://schemas.openxmlformats.org/officeDocument/2006/relationships/tags" Target="../tags/tag803.xml"/><Relationship Id="rId8" Type="http://schemas.openxmlformats.org/officeDocument/2006/relationships/tags" Target="../tags/tag802.xml"/><Relationship Id="rId7" Type="http://schemas.openxmlformats.org/officeDocument/2006/relationships/tags" Target="../tags/tag801.xml"/><Relationship Id="rId6" Type="http://schemas.openxmlformats.org/officeDocument/2006/relationships/tags" Target="../tags/tag800.xml"/><Relationship Id="rId5" Type="http://schemas.openxmlformats.org/officeDocument/2006/relationships/tags" Target="../tags/tag799.xml"/><Relationship Id="rId4" Type="http://schemas.openxmlformats.org/officeDocument/2006/relationships/tags" Target="../tags/tag798.xml"/><Relationship Id="rId3" Type="http://schemas.openxmlformats.org/officeDocument/2006/relationships/tags" Target="../tags/tag797.xml"/><Relationship Id="rId2" Type="http://schemas.openxmlformats.org/officeDocument/2006/relationships/tags" Target="../tags/tag796.xml"/><Relationship Id="rId15" Type="http://schemas.openxmlformats.org/officeDocument/2006/relationships/notesSlide" Target="../notesSlides/notesSlide10.xml"/><Relationship Id="rId14" Type="http://schemas.openxmlformats.org/officeDocument/2006/relationships/slideLayout" Target="../slideLayouts/slideLayout80.xml"/><Relationship Id="rId13" Type="http://schemas.openxmlformats.org/officeDocument/2006/relationships/tags" Target="../tags/tag807.xml"/><Relationship Id="rId12" Type="http://schemas.openxmlformats.org/officeDocument/2006/relationships/tags" Target="../tags/tag806.xml"/><Relationship Id="rId11" Type="http://schemas.openxmlformats.org/officeDocument/2006/relationships/tags" Target="../tags/tag805.xml"/><Relationship Id="rId10" Type="http://schemas.openxmlformats.org/officeDocument/2006/relationships/tags" Target="../tags/tag804.xml"/><Relationship Id="rId1" Type="http://schemas.openxmlformats.org/officeDocument/2006/relationships/tags" Target="../tags/tag795.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35.xml"/><Relationship Id="rId2" Type="http://schemas.openxmlformats.org/officeDocument/2006/relationships/image" Target="../media/image22.jpeg"/><Relationship Id="rId1" Type="http://schemas.openxmlformats.org/officeDocument/2006/relationships/image" Target="../media/image21.jpeg"/></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55.xml"/><Relationship Id="rId5" Type="http://schemas.openxmlformats.org/officeDocument/2006/relationships/tags" Target="../tags/tag812.xml"/><Relationship Id="rId4" Type="http://schemas.openxmlformats.org/officeDocument/2006/relationships/tags" Target="../tags/tag811.xml"/><Relationship Id="rId3" Type="http://schemas.openxmlformats.org/officeDocument/2006/relationships/tags" Target="../tags/tag810.xml"/><Relationship Id="rId2" Type="http://schemas.openxmlformats.org/officeDocument/2006/relationships/tags" Target="../tags/tag809.xml"/><Relationship Id="rId1" Type="http://schemas.openxmlformats.org/officeDocument/2006/relationships/tags" Target="../tags/tag808.xml"/></Relationships>
</file>

<file path=ppt/slides/_rels/slide16.xml.rels><?xml version="1.0" encoding="UTF-8" standalone="yes"?>
<Relationships xmlns="http://schemas.openxmlformats.org/package/2006/relationships"><Relationship Id="rId9" Type="http://schemas.openxmlformats.org/officeDocument/2006/relationships/tags" Target="../tags/tag821.xml"/><Relationship Id="rId8" Type="http://schemas.openxmlformats.org/officeDocument/2006/relationships/tags" Target="../tags/tag820.xml"/><Relationship Id="rId7" Type="http://schemas.openxmlformats.org/officeDocument/2006/relationships/tags" Target="../tags/tag819.xml"/><Relationship Id="rId6" Type="http://schemas.openxmlformats.org/officeDocument/2006/relationships/tags" Target="../tags/tag818.xml"/><Relationship Id="rId5" Type="http://schemas.openxmlformats.org/officeDocument/2006/relationships/tags" Target="../tags/tag817.xml"/><Relationship Id="rId4" Type="http://schemas.openxmlformats.org/officeDocument/2006/relationships/tags" Target="../tags/tag816.xml"/><Relationship Id="rId3" Type="http://schemas.openxmlformats.org/officeDocument/2006/relationships/tags" Target="../tags/tag815.xml"/><Relationship Id="rId2" Type="http://schemas.openxmlformats.org/officeDocument/2006/relationships/tags" Target="../tags/tag814.xml"/><Relationship Id="rId18" Type="http://schemas.openxmlformats.org/officeDocument/2006/relationships/notesSlide" Target="../notesSlides/notesSlide13.xml"/><Relationship Id="rId17" Type="http://schemas.openxmlformats.org/officeDocument/2006/relationships/slideLayout" Target="../slideLayouts/slideLayout68.xml"/><Relationship Id="rId16" Type="http://schemas.openxmlformats.org/officeDocument/2006/relationships/tags" Target="../tags/tag828.xml"/><Relationship Id="rId15" Type="http://schemas.openxmlformats.org/officeDocument/2006/relationships/tags" Target="../tags/tag827.xml"/><Relationship Id="rId14" Type="http://schemas.openxmlformats.org/officeDocument/2006/relationships/tags" Target="../tags/tag826.xml"/><Relationship Id="rId13" Type="http://schemas.openxmlformats.org/officeDocument/2006/relationships/tags" Target="../tags/tag825.xml"/><Relationship Id="rId12" Type="http://schemas.openxmlformats.org/officeDocument/2006/relationships/tags" Target="../tags/tag824.xml"/><Relationship Id="rId11" Type="http://schemas.openxmlformats.org/officeDocument/2006/relationships/tags" Target="../tags/tag823.xml"/><Relationship Id="rId10" Type="http://schemas.openxmlformats.org/officeDocument/2006/relationships/tags" Target="../tags/tag822.xml"/><Relationship Id="rId1" Type="http://schemas.openxmlformats.org/officeDocument/2006/relationships/tags" Target="../tags/tag813.xml"/></Relationships>
</file>

<file path=ppt/slides/_rels/slide17.xml.rels><?xml version="1.0" encoding="UTF-8" standalone="yes"?>
<Relationships xmlns="http://schemas.openxmlformats.org/package/2006/relationships"><Relationship Id="rId99" Type="http://schemas.openxmlformats.org/officeDocument/2006/relationships/tags" Target="../tags/tag927.xml"/><Relationship Id="rId98" Type="http://schemas.openxmlformats.org/officeDocument/2006/relationships/tags" Target="../tags/tag926.xml"/><Relationship Id="rId97" Type="http://schemas.openxmlformats.org/officeDocument/2006/relationships/tags" Target="../tags/tag925.xml"/><Relationship Id="rId96" Type="http://schemas.openxmlformats.org/officeDocument/2006/relationships/tags" Target="../tags/tag924.xml"/><Relationship Id="rId95" Type="http://schemas.openxmlformats.org/officeDocument/2006/relationships/tags" Target="../tags/tag923.xml"/><Relationship Id="rId94" Type="http://schemas.openxmlformats.org/officeDocument/2006/relationships/tags" Target="../tags/tag922.xml"/><Relationship Id="rId93" Type="http://schemas.openxmlformats.org/officeDocument/2006/relationships/tags" Target="../tags/tag921.xml"/><Relationship Id="rId92" Type="http://schemas.openxmlformats.org/officeDocument/2006/relationships/tags" Target="../tags/tag920.xml"/><Relationship Id="rId91" Type="http://schemas.openxmlformats.org/officeDocument/2006/relationships/tags" Target="../tags/tag919.xml"/><Relationship Id="rId90" Type="http://schemas.openxmlformats.org/officeDocument/2006/relationships/tags" Target="../tags/tag918.xml"/><Relationship Id="rId9" Type="http://schemas.openxmlformats.org/officeDocument/2006/relationships/tags" Target="../tags/tag837.xml"/><Relationship Id="rId89" Type="http://schemas.openxmlformats.org/officeDocument/2006/relationships/tags" Target="../tags/tag917.xml"/><Relationship Id="rId88" Type="http://schemas.openxmlformats.org/officeDocument/2006/relationships/tags" Target="../tags/tag916.xml"/><Relationship Id="rId87" Type="http://schemas.openxmlformats.org/officeDocument/2006/relationships/tags" Target="../tags/tag915.xml"/><Relationship Id="rId86" Type="http://schemas.openxmlformats.org/officeDocument/2006/relationships/tags" Target="../tags/tag914.xml"/><Relationship Id="rId85" Type="http://schemas.openxmlformats.org/officeDocument/2006/relationships/tags" Target="../tags/tag913.xml"/><Relationship Id="rId84" Type="http://schemas.openxmlformats.org/officeDocument/2006/relationships/tags" Target="../tags/tag912.xml"/><Relationship Id="rId83" Type="http://schemas.openxmlformats.org/officeDocument/2006/relationships/tags" Target="../tags/tag911.xml"/><Relationship Id="rId82" Type="http://schemas.openxmlformats.org/officeDocument/2006/relationships/tags" Target="../tags/tag910.xml"/><Relationship Id="rId81" Type="http://schemas.openxmlformats.org/officeDocument/2006/relationships/tags" Target="../tags/tag909.xml"/><Relationship Id="rId80" Type="http://schemas.openxmlformats.org/officeDocument/2006/relationships/tags" Target="../tags/tag908.xml"/><Relationship Id="rId8" Type="http://schemas.openxmlformats.org/officeDocument/2006/relationships/tags" Target="../tags/tag836.xml"/><Relationship Id="rId79" Type="http://schemas.openxmlformats.org/officeDocument/2006/relationships/tags" Target="../tags/tag907.xml"/><Relationship Id="rId78" Type="http://schemas.openxmlformats.org/officeDocument/2006/relationships/tags" Target="../tags/tag906.xml"/><Relationship Id="rId77" Type="http://schemas.openxmlformats.org/officeDocument/2006/relationships/tags" Target="../tags/tag905.xml"/><Relationship Id="rId76" Type="http://schemas.openxmlformats.org/officeDocument/2006/relationships/tags" Target="../tags/tag904.xml"/><Relationship Id="rId75" Type="http://schemas.openxmlformats.org/officeDocument/2006/relationships/tags" Target="../tags/tag903.xml"/><Relationship Id="rId74" Type="http://schemas.openxmlformats.org/officeDocument/2006/relationships/tags" Target="../tags/tag902.xml"/><Relationship Id="rId73" Type="http://schemas.openxmlformats.org/officeDocument/2006/relationships/tags" Target="../tags/tag901.xml"/><Relationship Id="rId72" Type="http://schemas.openxmlformats.org/officeDocument/2006/relationships/tags" Target="../tags/tag900.xml"/><Relationship Id="rId71" Type="http://schemas.openxmlformats.org/officeDocument/2006/relationships/tags" Target="../tags/tag899.xml"/><Relationship Id="rId70" Type="http://schemas.openxmlformats.org/officeDocument/2006/relationships/tags" Target="../tags/tag898.xml"/><Relationship Id="rId7" Type="http://schemas.openxmlformats.org/officeDocument/2006/relationships/tags" Target="../tags/tag835.xml"/><Relationship Id="rId69" Type="http://schemas.openxmlformats.org/officeDocument/2006/relationships/tags" Target="../tags/tag897.xml"/><Relationship Id="rId68" Type="http://schemas.openxmlformats.org/officeDocument/2006/relationships/tags" Target="../tags/tag896.xml"/><Relationship Id="rId67" Type="http://schemas.openxmlformats.org/officeDocument/2006/relationships/tags" Target="../tags/tag895.xml"/><Relationship Id="rId66" Type="http://schemas.openxmlformats.org/officeDocument/2006/relationships/tags" Target="../tags/tag894.xml"/><Relationship Id="rId65" Type="http://schemas.openxmlformats.org/officeDocument/2006/relationships/tags" Target="../tags/tag893.xml"/><Relationship Id="rId64" Type="http://schemas.openxmlformats.org/officeDocument/2006/relationships/tags" Target="../tags/tag892.xml"/><Relationship Id="rId63" Type="http://schemas.openxmlformats.org/officeDocument/2006/relationships/tags" Target="../tags/tag891.xml"/><Relationship Id="rId62" Type="http://schemas.openxmlformats.org/officeDocument/2006/relationships/tags" Target="../tags/tag890.xml"/><Relationship Id="rId61" Type="http://schemas.openxmlformats.org/officeDocument/2006/relationships/tags" Target="../tags/tag889.xml"/><Relationship Id="rId60" Type="http://schemas.openxmlformats.org/officeDocument/2006/relationships/tags" Target="../tags/tag888.xml"/><Relationship Id="rId6" Type="http://schemas.openxmlformats.org/officeDocument/2006/relationships/tags" Target="../tags/tag834.xml"/><Relationship Id="rId59" Type="http://schemas.openxmlformats.org/officeDocument/2006/relationships/tags" Target="../tags/tag887.xml"/><Relationship Id="rId58" Type="http://schemas.openxmlformats.org/officeDocument/2006/relationships/tags" Target="../tags/tag886.xml"/><Relationship Id="rId57" Type="http://schemas.openxmlformats.org/officeDocument/2006/relationships/tags" Target="../tags/tag885.xml"/><Relationship Id="rId56" Type="http://schemas.openxmlformats.org/officeDocument/2006/relationships/tags" Target="../tags/tag884.xml"/><Relationship Id="rId55" Type="http://schemas.openxmlformats.org/officeDocument/2006/relationships/tags" Target="../tags/tag883.xml"/><Relationship Id="rId54" Type="http://schemas.openxmlformats.org/officeDocument/2006/relationships/tags" Target="../tags/tag882.xml"/><Relationship Id="rId53" Type="http://schemas.openxmlformats.org/officeDocument/2006/relationships/tags" Target="../tags/tag881.xml"/><Relationship Id="rId52" Type="http://schemas.openxmlformats.org/officeDocument/2006/relationships/tags" Target="../tags/tag880.xml"/><Relationship Id="rId51" Type="http://schemas.openxmlformats.org/officeDocument/2006/relationships/tags" Target="../tags/tag879.xml"/><Relationship Id="rId50" Type="http://schemas.openxmlformats.org/officeDocument/2006/relationships/tags" Target="../tags/tag878.xml"/><Relationship Id="rId5" Type="http://schemas.openxmlformats.org/officeDocument/2006/relationships/tags" Target="../tags/tag833.xml"/><Relationship Id="rId49" Type="http://schemas.openxmlformats.org/officeDocument/2006/relationships/tags" Target="../tags/tag877.xml"/><Relationship Id="rId48" Type="http://schemas.openxmlformats.org/officeDocument/2006/relationships/tags" Target="../tags/tag876.xml"/><Relationship Id="rId47" Type="http://schemas.openxmlformats.org/officeDocument/2006/relationships/tags" Target="../tags/tag875.xml"/><Relationship Id="rId46" Type="http://schemas.openxmlformats.org/officeDocument/2006/relationships/tags" Target="../tags/tag874.xml"/><Relationship Id="rId45" Type="http://schemas.openxmlformats.org/officeDocument/2006/relationships/tags" Target="../tags/tag873.xml"/><Relationship Id="rId44" Type="http://schemas.openxmlformats.org/officeDocument/2006/relationships/tags" Target="../tags/tag872.xml"/><Relationship Id="rId43" Type="http://schemas.openxmlformats.org/officeDocument/2006/relationships/tags" Target="../tags/tag871.xml"/><Relationship Id="rId42" Type="http://schemas.openxmlformats.org/officeDocument/2006/relationships/tags" Target="../tags/tag870.xml"/><Relationship Id="rId41" Type="http://schemas.openxmlformats.org/officeDocument/2006/relationships/tags" Target="../tags/tag869.xml"/><Relationship Id="rId40" Type="http://schemas.openxmlformats.org/officeDocument/2006/relationships/tags" Target="../tags/tag868.xml"/><Relationship Id="rId4" Type="http://schemas.openxmlformats.org/officeDocument/2006/relationships/tags" Target="../tags/tag832.xml"/><Relationship Id="rId39" Type="http://schemas.openxmlformats.org/officeDocument/2006/relationships/tags" Target="../tags/tag867.xml"/><Relationship Id="rId38" Type="http://schemas.openxmlformats.org/officeDocument/2006/relationships/tags" Target="../tags/tag866.xml"/><Relationship Id="rId37" Type="http://schemas.openxmlformats.org/officeDocument/2006/relationships/tags" Target="../tags/tag865.xml"/><Relationship Id="rId36" Type="http://schemas.openxmlformats.org/officeDocument/2006/relationships/tags" Target="../tags/tag864.xml"/><Relationship Id="rId35" Type="http://schemas.openxmlformats.org/officeDocument/2006/relationships/tags" Target="../tags/tag863.xml"/><Relationship Id="rId34" Type="http://schemas.openxmlformats.org/officeDocument/2006/relationships/tags" Target="../tags/tag862.xml"/><Relationship Id="rId33" Type="http://schemas.openxmlformats.org/officeDocument/2006/relationships/tags" Target="../tags/tag861.xml"/><Relationship Id="rId32" Type="http://schemas.openxmlformats.org/officeDocument/2006/relationships/tags" Target="../tags/tag860.xml"/><Relationship Id="rId31" Type="http://schemas.openxmlformats.org/officeDocument/2006/relationships/tags" Target="../tags/tag859.xml"/><Relationship Id="rId30" Type="http://schemas.openxmlformats.org/officeDocument/2006/relationships/tags" Target="../tags/tag858.xml"/><Relationship Id="rId3" Type="http://schemas.openxmlformats.org/officeDocument/2006/relationships/tags" Target="../tags/tag831.xml"/><Relationship Id="rId29" Type="http://schemas.openxmlformats.org/officeDocument/2006/relationships/tags" Target="../tags/tag857.xml"/><Relationship Id="rId28" Type="http://schemas.openxmlformats.org/officeDocument/2006/relationships/tags" Target="../tags/tag856.xml"/><Relationship Id="rId27" Type="http://schemas.openxmlformats.org/officeDocument/2006/relationships/tags" Target="../tags/tag855.xml"/><Relationship Id="rId26" Type="http://schemas.openxmlformats.org/officeDocument/2006/relationships/tags" Target="../tags/tag854.xml"/><Relationship Id="rId25" Type="http://schemas.openxmlformats.org/officeDocument/2006/relationships/tags" Target="../tags/tag853.xml"/><Relationship Id="rId24" Type="http://schemas.openxmlformats.org/officeDocument/2006/relationships/tags" Target="../tags/tag852.xml"/><Relationship Id="rId23" Type="http://schemas.openxmlformats.org/officeDocument/2006/relationships/tags" Target="../tags/tag851.xml"/><Relationship Id="rId223" Type="http://schemas.openxmlformats.org/officeDocument/2006/relationships/notesSlide" Target="../notesSlides/notesSlide14.xml"/><Relationship Id="rId222" Type="http://schemas.openxmlformats.org/officeDocument/2006/relationships/slideLayout" Target="../slideLayouts/slideLayout50.xml"/><Relationship Id="rId221" Type="http://schemas.openxmlformats.org/officeDocument/2006/relationships/tags" Target="../tags/tag1049.xml"/><Relationship Id="rId220" Type="http://schemas.openxmlformats.org/officeDocument/2006/relationships/tags" Target="../tags/tag1048.xml"/><Relationship Id="rId22" Type="http://schemas.openxmlformats.org/officeDocument/2006/relationships/tags" Target="../tags/tag850.xml"/><Relationship Id="rId219" Type="http://schemas.openxmlformats.org/officeDocument/2006/relationships/tags" Target="../tags/tag1047.xml"/><Relationship Id="rId218" Type="http://schemas.openxmlformats.org/officeDocument/2006/relationships/tags" Target="../tags/tag1046.xml"/><Relationship Id="rId217" Type="http://schemas.openxmlformats.org/officeDocument/2006/relationships/tags" Target="../tags/tag1045.xml"/><Relationship Id="rId216" Type="http://schemas.openxmlformats.org/officeDocument/2006/relationships/tags" Target="../tags/tag1044.xml"/><Relationship Id="rId215" Type="http://schemas.openxmlformats.org/officeDocument/2006/relationships/tags" Target="../tags/tag1043.xml"/><Relationship Id="rId214" Type="http://schemas.openxmlformats.org/officeDocument/2006/relationships/tags" Target="../tags/tag1042.xml"/><Relationship Id="rId213" Type="http://schemas.openxmlformats.org/officeDocument/2006/relationships/tags" Target="../tags/tag1041.xml"/><Relationship Id="rId212" Type="http://schemas.openxmlformats.org/officeDocument/2006/relationships/tags" Target="../tags/tag1040.xml"/><Relationship Id="rId211" Type="http://schemas.openxmlformats.org/officeDocument/2006/relationships/tags" Target="../tags/tag1039.xml"/><Relationship Id="rId210" Type="http://schemas.openxmlformats.org/officeDocument/2006/relationships/tags" Target="../tags/tag1038.xml"/><Relationship Id="rId21" Type="http://schemas.openxmlformats.org/officeDocument/2006/relationships/tags" Target="../tags/tag849.xml"/><Relationship Id="rId209" Type="http://schemas.openxmlformats.org/officeDocument/2006/relationships/tags" Target="../tags/tag1037.xml"/><Relationship Id="rId208" Type="http://schemas.openxmlformats.org/officeDocument/2006/relationships/tags" Target="../tags/tag1036.xml"/><Relationship Id="rId207" Type="http://schemas.openxmlformats.org/officeDocument/2006/relationships/tags" Target="../tags/tag1035.xml"/><Relationship Id="rId206" Type="http://schemas.openxmlformats.org/officeDocument/2006/relationships/tags" Target="../tags/tag1034.xml"/><Relationship Id="rId205" Type="http://schemas.openxmlformats.org/officeDocument/2006/relationships/tags" Target="../tags/tag1033.xml"/><Relationship Id="rId204" Type="http://schemas.openxmlformats.org/officeDocument/2006/relationships/tags" Target="../tags/tag1032.xml"/><Relationship Id="rId203" Type="http://schemas.openxmlformats.org/officeDocument/2006/relationships/tags" Target="../tags/tag1031.xml"/><Relationship Id="rId202" Type="http://schemas.openxmlformats.org/officeDocument/2006/relationships/tags" Target="../tags/tag1030.xml"/><Relationship Id="rId201" Type="http://schemas.openxmlformats.org/officeDocument/2006/relationships/tags" Target="../tags/tag1029.xml"/><Relationship Id="rId200" Type="http://schemas.openxmlformats.org/officeDocument/2006/relationships/tags" Target="../tags/tag1028.xml"/><Relationship Id="rId20" Type="http://schemas.openxmlformats.org/officeDocument/2006/relationships/tags" Target="../tags/tag848.xml"/><Relationship Id="rId2" Type="http://schemas.openxmlformats.org/officeDocument/2006/relationships/tags" Target="../tags/tag830.xml"/><Relationship Id="rId199" Type="http://schemas.openxmlformats.org/officeDocument/2006/relationships/tags" Target="../tags/tag1027.xml"/><Relationship Id="rId198" Type="http://schemas.openxmlformats.org/officeDocument/2006/relationships/tags" Target="../tags/tag1026.xml"/><Relationship Id="rId197" Type="http://schemas.openxmlformats.org/officeDocument/2006/relationships/tags" Target="../tags/tag1025.xml"/><Relationship Id="rId196" Type="http://schemas.openxmlformats.org/officeDocument/2006/relationships/tags" Target="../tags/tag1024.xml"/><Relationship Id="rId195" Type="http://schemas.openxmlformats.org/officeDocument/2006/relationships/tags" Target="../tags/tag1023.xml"/><Relationship Id="rId194" Type="http://schemas.openxmlformats.org/officeDocument/2006/relationships/tags" Target="../tags/tag1022.xml"/><Relationship Id="rId193" Type="http://schemas.openxmlformats.org/officeDocument/2006/relationships/tags" Target="../tags/tag1021.xml"/><Relationship Id="rId192" Type="http://schemas.openxmlformats.org/officeDocument/2006/relationships/tags" Target="../tags/tag1020.xml"/><Relationship Id="rId191" Type="http://schemas.openxmlformats.org/officeDocument/2006/relationships/tags" Target="../tags/tag1019.xml"/><Relationship Id="rId190" Type="http://schemas.openxmlformats.org/officeDocument/2006/relationships/tags" Target="../tags/tag1018.xml"/><Relationship Id="rId19" Type="http://schemas.openxmlformats.org/officeDocument/2006/relationships/tags" Target="../tags/tag847.xml"/><Relationship Id="rId189" Type="http://schemas.openxmlformats.org/officeDocument/2006/relationships/tags" Target="../tags/tag1017.xml"/><Relationship Id="rId188" Type="http://schemas.openxmlformats.org/officeDocument/2006/relationships/tags" Target="../tags/tag1016.xml"/><Relationship Id="rId187" Type="http://schemas.openxmlformats.org/officeDocument/2006/relationships/tags" Target="../tags/tag1015.xml"/><Relationship Id="rId186" Type="http://schemas.openxmlformats.org/officeDocument/2006/relationships/tags" Target="../tags/tag1014.xml"/><Relationship Id="rId185" Type="http://schemas.openxmlformats.org/officeDocument/2006/relationships/tags" Target="../tags/tag1013.xml"/><Relationship Id="rId184" Type="http://schemas.openxmlformats.org/officeDocument/2006/relationships/tags" Target="../tags/tag1012.xml"/><Relationship Id="rId183" Type="http://schemas.openxmlformats.org/officeDocument/2006/relationships/tags" Target="../tags/tag1011.xml"/><Relationship Id="rId182" Type="http://schemas.openxmlformats.org/officeDocument/2006/relationships/tags" Target="../tags/tag1010.xml"/><Relationship Id="rId181" Type="http://schemas.openxmlformats.org/officeDocument/2006/relationships/tags" Target="../tags/tag1009.xml"/><Relationship Id="rId180" Type="http://schemas.openxmlformats.org/officeDocument/2006/relationships/tags" Target="../tags/tag1008.xml"/><Relationship Id="rId18" Type="http://schemas.openxmlformats.org/officeDocument/2006/relationships/tags" Target="../tags/tag846.xml"/><Relationship Id="rId179" Type="http://schemas.openxmlformats.org/officeDocument/2006/relationships/tags" Target="../tags/tag1007.xml"/><Relationship Id="rId178" Type="http://schemas.openxmlformats.org/officeDocument/2006/relationships/tags" Target="../tags/tag1006.xml"/><Relationship Id="rId177" Type="http://schemas.openxmlformats.org/officeDocument/2006/relationships/tags" Target="../tags/tag1005.xml"/><Relationship Id="rId176" Type="http://schemas.openxmlformats.org/officeDocument/2006/relationships/tags" Target="../tags/tag1004.xml"/><Relationship Id="rId175" Type="http://schemas.openxmlformats.org/officeDocument/2006/relationships/tags" Target="../tags/tag1003.xml"/><Relationship Id="rId174" Type="http://schemas.openxmlformats.org/officeDocument/2006/relationships/tags" Target="../tags/tag1002.xml"/><Relationship Id="rId173" Type="http://schemas.openxmlformats.org/officeDocument/2006/relationships/tags" Target="../tags/tag1001.xml"/><Relationship Id="rId172" Type="http://schemas.openxmlformats.org/officeDocument/2006/relationships/tags" Target="../tags/tag1000.xml"/><Relationship Id="rId171" Type="http://schemas.openxmlformats.org/officeDocument/2006/relationships/tags" Target="../tags/tag999.xml"/><Relationship Id="rId170" Type="http://schemas.openxmlformats.org/officeDocument/2006/relationships/tags" Target="../tags/tag998.xml"/><Relationship Id="rId17" Type="http://schemas.openxmlformats.org/officeDocument/2006/relationships/tags" Target="../tags/tag845.xml"/><Relationship Id="rId169" Type="http://schemas.openxmlformats.org/officeDocument/2006/relationships/tags" Target="../tags/tag997.xml"/><Relationship Id="rId168" Type="http://schemas.openxmlformats.org/officeDocument/2006/relationships/tags" Target="../tags/tag996.xml"/><Relationship Id="rId167" Type="http://schemas.openxmlformats.org/officeDocument/2006/relationships/tags" Target="../tags/tag995.xml"/><Relationship Id="rId166" Type="http://schemas.openxmlformats.org/officeDocument/2006/relationships/tags" Target="../tags/tag994.xml"/><Relationship Id="rId165" Type="http://schemas.openxmlformats.org/officeDocument/2006/relationships/tags" Target="../tags/tag993.xml"/><Relationship Id="rId164" Type="http://schemas.openxmlformats.org/officeDocument/2006/relationships/tags" Target="../tags/tag992.xml"/><Relationship Id="rId163" Type="http://schemas.openxmlformats.org/officeDocument/2006/relationships/tags" Target="../tags/tag991.xml"/><Relationship Id="rId162" Type="http://schemas.openxmlformats.org/officeDocument/2006/relationships/tags" Target="../tags/tag990.xml"/><Relationship Id="rId161" Type="http://schemas.openxmlformats.org/officeDocument/2006/relationships/tags" Target="../tags/tag989.xml"/><Relationship Id="rId160" Type="http://schemas.openxmlformats.org/officeDocument/2006/relationships/tags" Target="../tags/tag988.xml"/><Relationship Id="rId16" Type="http://schemas.openxmlformats.org/officeDocument/2006/relationships/tags" Target="../tags/tag844.xml"/><Relationship Id="rId159" Type="http://schemas.openxmlformats.org/officeDocument/2006/relationships/tags" Target="../tags/tag987.xml"/><Relationship Id="rId158" Type="http://schemas.openxmlformats.org/officeDocument/2006/relationships/tags" Target="../tags/tag986.xml"/><Relationship Id="rId157" Type="http://schemas.openxmlformats.org/officeDocument/2006/relationships/tags" Target="../tags/tag985.xml"/><Relationship Id="rId156" Type="http://schemas.openxmlformats.org/officeDocument/2006/relationships/tags" Target="../tags/tag984.xml"/><Relationship Id="rId155" Type="http://schemas.openxmlformats.org/officeDocument/2006/relationships/tags" Target="../tags/tag983.xml"/><Relationship Id="rId154" Type="http://schemas.openxmlformats.org/officeDocument/2006/relationships/tags" Target="../tags/tag982.xml"/><Relationship Id="rId153" Type="http://schemas.openxmlformats.org/officeDocument/2006/relationships/tags" Target="../tags/tag981.xml"/><Relationship Id="rId152" Type="http://schemas.openxmlformats.org/officeDocument/2006/relationships/tags" Target="../tags/tag980.xml"/><Relationship Id="rId151" Type="http://schemas.openxmlformats.org/officeDocument/2006/relationships/tags" Target="../tags/tag979.xml"/><Relationship Id="rId150" Type="http://schemas.openxmlformats.org/officeDocument/2006/relationships/tags" Target="../tags/tag978.xml"/><Relationship Id="rId15" Type="http://schemas.openxmlformats.org/officeDocument/2006/relationships/tags" Target="../tags/tag843.xml"/><Relationship Id="rId149" Type="http://schemas.openxmlformats.org/officeDocument/2006/relationships/tags" Target="../tags/tag977.xml"/><Relationship Id="rId148" Type="http://schemas.openxmlformats.org/officeDocument/2006/relationships/tags" Target="../tags/tag976.xml"/><Relationship Id="rId147" Type="http://schemas.openxmlformats.org/officeDocument/2006/relationships/tags" Target="../tags/tag975.xml"/><Relationship Id="rId146" Type="http://schemas.openxmlformats.org/officeDocument/2006/relationships/tags" Target="../tags/tag974.xml"/><Relationship Id="rId145" Type="http://schemas.openxmlformats.org/officeDocument/2006/relationships/tags" Target="../tags/tag973.xml"/><Relationship Id="rId144" Type="http://schemas.openxmlformats.org/officeDocument/2006/relationships/tags" Target="../tags/tag972.xml"/><Relationship Id="rId143" Type="http://schemas.openxmlformats.org/officeDocument/2006/relationships/tags" Target="../tags/tag971.xml"/><Relationship Id="rId142" Type="http://schemas.openxmlformats.org/officeDocument/2006/relationships/tags" Target="../tags/tag970.xml"/><Relationship Id="rId141" Type="http://schemas.openxmlformats.org/officeDocument/2006/relationships/tags" Target="../tags/tag969.xml"/><Relationship Id="rId140" Type="http://schemas.openxmlformats.org/officeDocument/2006/relationships/tags" Target="../tags/tag968.xml"/><Relationship Id="rId14" Type="http://schemas.openxmlformats.org/officeDocument/2006/relationships/tags" Target="../tags/tag842.xml"/><Relationship Id="rId139" Type="http://schemas.openxmlformats.org/officeDocument/2006/relationships/tags" Target="../tags/tag967.xml"/><Relationship Id="rId138" Type="http://schemas.openxmlformats.org/officeDocument/2006/relationships/tags" Target="../tags/tag966.xml"/><Relationship Id="rId137" Type="http://schemas.openxmlformats.org/officeDocument/2006/relationships/tags" Target="../tags/tag965.xml"/><Relationship Id="rId136" Type="http://schemas.openxmlformats.org/officeDocument/2006/relationships/tags" Target="../tags/tag964.xml"/><Relationship Id="rId135" Type="http://schemas.openxmlformats.org/officeDocument/2006/relationships/tags" Target="../tags/tag963.xml"/><Relationship Id="rId134" Type="http://schemas.openxmlformats.org/officeDocument/2006/relationships/tags" Target="../tags/tag962.xml"/><Relationship Id="rId133" Type="http://schemas.openxmlformats.org/officeDocument/2006/relationships/tags" Target="../tags/tag961.xml"/><Relationship Id="rId132" Type="http://schemas.openxmlformats.org/officeDocument/2006/relationships/tags" Target="../tags/tag960.xml"/><Relationship Id="rId131" Type="http://schemas.openxmlformats.org/officeDocument/2006/relationships/tags" Target="../tags/tag959.xml"/><Relationship Id="rId130" Type="http://schemas.openxmlformats.org/officeDocument/2006/relationships/tags" Target="../tags/tag958.xml"/><Relationship Id="rId13" Type="http://schemas.openxmlformats.org/officeDocument/2006/relationships/tags" Target="../tags/tag841.xml"/><Relationship Id="rId129" Type="http://schemas.openxmlformats.org/officeDocument/2006/relationships/tags" Target="../tags/tag957.xml"/><Relationship Id="rId128" Type="http://schemas.openxmlformats.org/officeDocument/2006/relationships/tags" Target="../tags/tag956.xml"/><Relationship Id="rId127" Type="http://schemas.openxmlformats.org/officeDocument/2006/relationships/tags" Target="../tags/tag955.xml"/><Relationship Id="rId126" Type="http://schemas.openxmlformats.org/officeDocument/2006/relationships/tags" Target="../tags/tag954.xml"/><Relationship Id="rId125" Type="http://schemas.openxmlformats.org/officeDocument/2006/relationships/tags" Target="../tags/tag953.xml"/><Relationship Id="rId124" Type="http://schemas.openxmlformats.org/officeDocument/2006/relationships/tags" Target="../tags/tag952.xml"/><Relationship Id="rId123" Type="http://schemas.openxmlformats.org/officeDocument/2006/relationships/tags" Target="../tags/tag951.xml"/><Relationship Id="rId122" Type="http://schemas.openxmlformats.org/officeDocument/2006/relationships/tags" Target="../tags/tag950.xml"/><Relationship Id="rId121" Type="http://schemas.openxmlformats.org/officeDocument/2006/relationships/tags" Target="../tags/tag949.xml"/><Relationship Id="rId120" Type="http://schemas.openxmlformats.org/officeDocument/2006/relationships/tags" Target="../tags/tag948.xml"/><Relationship Id="rId12" Type="http://schemas.openxmlformats.org/officeDocument/2006/relationships/tags" Target="../tags/tag840.xml"/><Relationship Id="rId119" Type="http://schemas.openxmlformats.org/officeDocument/2006/relationships/tags" Target="../tags/tag947.xml"/><Relationship Id="rId118" Type="http://schemas.openxmlformats.org/officeDocument/2006/relationships/tags" Target="../tags/tag946.xml"/><Relationship Id="rId117" Type="http://schemas.openxmlformats.org/officeDocument/2006/relationships/tags" Target="../tags/tag945.xml"/><Relationship Id="rId116" Type="http://schemas.openxmlformats.org/officeDocument/2006/relationships/tags" Target="../tags/tag944.xml"/><Relationship Id="rId115" Type="http://schemas.openxmlformats.org/officeDocument/2006/relationships/tags" Target="../tags/tag943.xml"/><Relationship Id="rId114" Type="http://schemas.openxmlformats.org/officeDocument/2006/relationships/tags" Target="../tags/tag942.xml"/><Relationship Id="rId113" Type="http://schemas.openxmlformats.org/officeDocument/2006/relationships/tags" Target="../tags/tag941.xml"/><Relationship Id="rId112" Type="http://schemas.openxmlformats.org/officeDocument/2006/relationships/tags" Target="../tags/tag940.xml"/><Relationship Id="rId111" Type="http://schemas.openxmlformats.org/officeDocument/2006/relationships/tags" Target="../tags/tag939.xml"/><Relationship Id="rId110" Type="http://schemas.openxmlformats.org/officeDocument/2006/relationships/tags" Target="../tags/tag938.xml"/><Relationship Id="rId11" Type="http://schemas.openxmlformats.org/officeDocument/2006/relationships/tags" Target="../tags/tag839.xml"/><Relationship Id="rId109" Type="http://schemas.openxmlformats.org/officeDocument/2006/relationships/tags" Target="../tags/tag937.xml"/><Relationship Id="rId108" Type="http://schemas.openxmlformats.org/officeDocument/2006/relationships/tags" Target="../tags/tag936.xml"/><Relationship Id="rId107" Type="http://schemas.openxmlformats.org/officeDocument/2006/relationships/tags" Target="../tags/tag935.xml"/><Relationship Id="rId106" Type="http://schemas.openxmlformats.org/officeDocument/2006/relationships/tags" Target="../tags/tag934.xml"/><Relationship Id="rId105" Type="http://schemas.openxmlformats.org/officeDocument/2006/relationships/tags" Target="../tags/tag933.xml"/><Relationship Id="rId104" Type="http://schemas.openxmlformats.org/officeDocument/2006/relationships/tags" Target="../tags/tag932.xml"/><Relationship Id="rId103" Type="http://schemas.openxmlformats.org/officeDocument/2006/relationships/tags" Target="../tags/tag931.xml"/><Relationship Id="rId102" Type="http://schemas.openxmlformats.org/officeDocument/2006/relationships/tags" Target="../tags/tag930.xml"/><Relationship Id="rId101" Type="http://schemas.openxmlformats.org/officeDocument/2006/relationships/tags" Target="../tags/tag929.xml"/><Relationship Id="rId100" Type="http://schemas.openxmlformats.org/officeDocument/2006/relationships/tags" Target="../tags/tag928.xml"/><Relationship Id="rId10" Type="http://schemas.openxmlformats.org/officeDocument/2006/relationships/tags" Target="../tags/tag838.xml"/><Relationship Id="rId1" Type="http://schemas.openxmlformats.org/officeDocument/2006/relationships/tags" Target="../tags/tag829.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56.xml"/><Relationship Id="rId2" Type="http://schemas.openxmlformats.org/officeDocument/2006/relationships/hyperlink" Target="https://rank-merchant.herokuapp.com/v1/top100" TargetMode="External"/><Relationship Id="rId1" Type="http://schemas.openxmlformats.org/officeDocument/2006/relationships/image" Target="../media/image23.png"/></Relationships>
</file>

<file path=ppt/slides/_rels/slide19.xml.rels><?xml version="1.0" encoding="UTF-8" standalone="yes"?>
<Relationships xmlns="http://schemas.openxmlformats.org/package/2006/relationships"><Relationship Id="rId9" Type="http://schemas.openxmlformats.org/officeDocument/2006/relationships/tags" Target="../tags/tag1057.xml"/><Relationship Id="rId8" Type="http://schemas.openxmlformats.org/officeDocument/2006/relationships/tags" Target="../tags/tag1056.xml"/><Relationship Id="rId7" Type="http://schemas.openxmlformats.org/officeDocument/2006/relationships/tags" Target="../tags/tag1055.xml"/><Relationship Id="rId6" Type="http://schemas.openxmlformats.org/officeDocument/2006/relationships/tags" Target="../tags/tag1054.xml"/><Relationship Id="rId5" Type="http://schemas.openxmlformats.org/officeDocument/2006/relationships/tags" Target="../tags/tag1053.xml"/><Relationship Id="rId4" Type="http://schemas.openxmlformats.org/officeDocument/2006/relationships/tags" Target="../tags/tag1052.xml"/><Relationship Id="rId3" Type="http://schemas.openxmlformats.org/officeDocument/2006/relationships/tags" Target="../tags/tag1051.xml"/><Relationship Id="rId2" Type="http://schemas.openxmlformats.org/officeDocument/2006/relationships/tags" Target="../tags/tag1050.xml"/><Relationship Id="rId12" Type="http://schemas.openxmlformats.org/officeDocument/2006/relationships/notesSlide" Target="../notesSlides/notesSlide16.xml"/><Relationship Id="rId11" Type="http://schemas.openxmlformats.org/officeDocument/2006/relationships/slideLayout" Target="../slideLayouts/slideLayout61.xml"/><Relationship Id="rId10" Type="http://schemas.openxmlformats.org/officeDocument/2006/relationships/tags" Target="../tags/tag1058.xml"/><Relationship Id="rId1" Type="http://schemas.openxmlformats.org/officeDocument/2006/relationships/image" Target="../media/image24.png"/></Relationships>
</file>

<file path=ppt/slides/_rels/slide2.xml.rels><?xml version="1.0" encoding="UTF-8" standalone="yes"?>
<Relationships xmlns="http://schemas.openxmlformats.org/package/2006/relationships"><Relationship Id="rId99" Type="http://schemas.openxmlformats.org/officeDocument/2006/relationships/tags" Target="../tags/tag99.xml"/><Relationship Id="rId98" Type="http://schemas.openxmlformats.org/officeDocument/2006/relationships/tags" Target="../tags/tag98.xml"/><Relationship Id="rId97" Type="http://schemas.openxmlformats.org/officeDocument/2006/relationships/tags" Target="../tags/tag97.xml"/><Relationship Id="rId96" Type="http://schemas.openxmlformats.org/officeDocument/2006/relationships/tags" Target="../tags/tag96.xml"/><Relationship Id="rId95" Type="http://schemas.openxmlformats.org/officeDocument/2006/relationships/tags" Target="../tags/tag95.xml"/><Relationship Id="rId94" Type="http://schemas.openxmlformats.org/officeDocument/2006/relationships/tags" Target="../tags/tag94.xml"/><Relationship Id="rId93" Type="http://schemas.openxmlformats.org/officeDocument/2006/relationships/tags" Target="../tags/tag93.xml"/><Relationship Id="rId92" Type="http://schemas.openxmlformats.org/officeDocument/2006/relationships/tags" Target="../tags/tag92.xml"/><Relationship Id="rId91" Type="http://schemas.openxmlformats.org/officeDocument/2006/relationships/tags" Target="../tags/tag91.xml"/><Relationship Id="rId90" Type="http://schemas.openxmlformats.org/officeDocument/2006/relationships/tags" Target="../tags/tag90.xml"/><Relationship Id="rId9" Type="http://schemas.openxmlformats.org/officeDocument/2006/relationships/tags" Target="../tags/tag9.xml"/><Relationship Id="rId89" Type="http://schemas.openxmlformats.org/officeDocument/2006/relationships/tags" Target="../tags/tag89.xml"/><Relationship Id="rId88" Type="http://schemas.openxmlformats.org/officeDocument/2006/relationships/tags" Target="../tags/tag88.xml"/><Relationship Id="rId87" Type="http://schemas.openxmlformats.org/officeDocument/2006/relationships/tags" Target="../tags/tag87.xml"/><Relationship Id="rId86" Type="http://schemas.openxmlformats.org/officeDocument/2006/relationships/tags" Target="../tags/tag86.xml"/><Relationship Id="rId85" Type="http://schemas.openxmlformats.org/officeDocument/2006/relationships/tags" Target="../tags/tag85.xml"/><Relationship Id="rId84" Type="http://schemas.openxmlformats.org/officeDocument/2006/relationships/tags" Target="../tags/tag84.xml"/><Relationship Id="rId83" Type="http://schemas.openxmlformats.org/officeDocument/2006/relationships/tags" Target="../tags/tag83.xml"/><Relationship Id="rId82" Type="http://schemas.openxmlformats.org/officeDocument/2006/relationships/tags" Target="../tags/tag82.xml"/><Relationship Id="rId81" Type="http://schemas.openxmlformats.org/officeDocument/2006/relationships/tags" Target="../tags/tag81.xml"/><Relationship Id="rId80" Type="http://schemas.openxmlformats.org/officeDocument/2006/relationships/tags" Target="../tags/tag80.xml"/><Relationship Id="rId8" Type="http://schemas.openxmlformats.org/officeDocument/2006/relationships/tags" Target="../tags/tag8.xml"/><Relationship Id="rId79" Type="http://schemas.openxmlformats.org/officeDocument/2006/relationships/tags" Target="../tags/tag79.xml"/><Relationship Id="rId78" Type="http://schemas.openxmlformats.org/officeDocument/2006/relationships/tags" Target="../tags/tag78.xml"/><Relationship Id="rId77" Type="http://schemas.openxmlformats.org/officeDocument/2006/relationships/tags" Target="../tags/tag77.xml"/><Relationship Id="rId76" Type="http://schemas.openxmlformats.org/officeDocument/2006/relationships/tags" Target="../tags/tag76.xml"/><Relationship Id="rId75" Type="http://schemas.openxmlformats.org/officeDocument/2006/relationships/tags" Target="../tags/tag75.xml"/><Relationship Id="rId74" Type="http://schemas.openxmlformats.org/officeDocument/2006/relationships/tags" Target="../tags/tag74.xml"/><Relationship Id="rId73" Type="http://schemas.openxmlformats.org/officeDocument/2006/relationships/tags" Target="../tags/tag73.xml"/><Relationship Id="rId72" Type="http://schemas.openxmlformats.org/officeDocument/2006/relationships/tags" Target="../tags/tag72.xml"/><Relationship Id="rId71" Type="http://schemas.openxmlformats.org/officeDocument/2006/relationships/tags" Target="../tags/tag71.xml"/><Relationship Id="rId70" Type="http://schemas.openxmlformats.org/officeDocument/2006/relationships/tags" Target="../tags/tag70.xml"/><Relationship Id="rId7" Type="http://schemas.openxmlformats.org/officeDocument/2006/relationships/tags" Target="../tags/tag7.xml"/><Relationship Id="rId69" Type="http://schemas.openxmlformats.org/officeDocument/2006/relationships/tags" Target="../tags/tag69.xml"/><Relationship Id="rId68" Type="http://schemas.openxmlformats.org/officeDocument/2006/relationships/tags" Target="../tags/tag68.xml"/><Relationship Id="rId67" Type="http://schemas.openxmlformats.org/officeDocument/2006/relationships/tags" Target="../tags/tag67.xml"/><Relationship Id="rId66" Type="http://schemas.openxmlformats.org/officeDocument/2006/relationships/tags" Target="../tags/tag66.xml"/><Relationship Id="rId65" Type="http://schemas.openxmlformats.org/officeDocument/2006/relationships/tags" Target="../tags/tag65.xml"/><Relationship Id="rId64" Type="http://schemas.openxmlformats.org/officeDocument/2006/relationships/tags" Target="../tags/tag64.xml"/><Relationship Id="rId63" Type="http://schemas.openxmlformats.org/officeDocument/2006/relationships/tags" Target="../tags/tag63.xml"/><Relationship Id="rId62" Type="http://schemas.openxmlformats.org/officeDocument/2006/relationships/tags" Target="../tags/tag62.xml"/><Relationship Id="rId61" Type="http://schemas.openxmlformats.org/officeDocument/2006/relationships/tags" Target="../tags/tag61.xml"/><Relationship Id="rId60" Type="http://schemas.openxmlformats.org/officeDocument/2006/relationships/tags" Target="../tags/tag60.xml"/><Relationship Id="rId6" Type="http://schemas.openxmlformats.org/officeDocument/2006/relationships/tags" Target="../tags/tag6.xml"/><Relationship Id="rId59" Type="http://schemas.openxmlformats.org/officeDocument/2006/relationships/tags" Target="../tags/tag59.xml"/><Relationship Id="rId58" Type="http://schemas.openxmlformats.org/officeDocument/2006/relationships/tags" Target="../tags/tag58.xml"/><Relationship Id="rId57" Type="http://schemas.openxmlformats.org/officeDocument/2006/relationships/tags" Target="../tags/tag57.xml"/><Relationship Id="rId56" Type="http://schemas.openxmlformats.org/officeDocument/2006/relationships/tags" Target="../tags/tag56.xml"/><Relationship Id="rId55" Type="http://schemas.openxmlformats.org/officeDocument/2006/relationships/tags" Target="../tags/tag55.xml"/><Relationship Id="rId54" Type="http://schemas.openxmlformats.org/officeDocument/2006/relationships/tags" Target="../tags/tag54.xml"/><Relationship Id="rId53" Type="http://schemas.openxmlformats.org/officeDocument/2006/relationships/tags" Target="../tags/tag53.xml"/><Relationship Id="rId52" Type="http://schemas.openxmlformats.org/officeDocument/2006/relationships/tags" Target="../tags/tag52.xml"/><Relationship Id="rId51" Type="http://schemas.openxmlformats.org/officeDocument/2006/relationships/tags" Target="../tags/tag51.xml"/><Relationship Id="rId50" Type="http://schemas.openxmlformats.org/officeDocument/2006/relationships/tags" Target="../tags/tag50.xml"/><Relationship Id="rId5" Type="http://schemas.openxmlformats.org/officeDocument/2006/relationships/tags" Target="../tags/tag5.xml"/><Relationship Id="rId49" Type="http://schemas.openxmlformats.org/officeDocument/2006/relationships/tags" Target="../tags/tag49.xml"/><Relationship Id="rId48" Type="http://schemas.openxmlformats.org/officeDocument/2006/relationships/tags" Target="../tags/tag48.xml"/><Relationship Id="rId47" Type="http://schemas.openxmlformats.org/officeDocument/2006/relationships/tags" Target="../tags/tag47.xml"/><Relationship Id="rId46" Type="http://schemas.openxmlformats.org/officeDocument/2006/relationships/tags" Target="../tags/tag46.xml"/><Relationship Id="rId45" Type="http://schemas.openxmlformats.org/officeDocument/2006/relationships/tags" Target="../tags/tag45.xml"/><Relationship Id="rId44" Type="http://schemas.openxmlformats.org/officeDocument/2006/relationships/tags" Target="../tags/tag44.xml"/><Relationship Id="rId43" Type="http://schemas.openxmlformats.org/officeDocument/2006/relationships/tags" Target="../tags/tag43.xml"/><Relationship Id="rId42" Type="http://schemas.openxmlformats.org/officeDocument/2006/relationships/tags" Target="../tags/tag42.xml"/><Relationship Id="rId41" Type="http://schemas.openxmlformats.org/officeDocument/2006/relationships/tags" Target="../tags/tag41.xml"/><Relationship Id="rId40" Type="http://schemas.openxmlformats.org/officeDocument/2006/relationships/tags" Target="../tags/tag40.xml"/><Relationship Id="rId4" Type="http://schemas.openxmlformats.org/officeDocument/2006/relationships/tags" Target="../tags/tag4.xml"/><Relationship Id="rId39" Type="http://schemas.openxmlformats.org/officeDocument/2006/relationships/tags" Target="../tags/tag39.xml"/><Relationship Id="rId38" Type="http://schemas.openxmlformats.org/officeDocument/2006/relationships/tags" Target="../tags/tag38.xml"/><Relationship Id="rId37" Type="http://schemas.openxmlformats.org/officeDocument/2006/relationships/tags" Target="../tags/tag37.xml"/><Relationship Id="rId36" Type="http://schemas.openxmlformats.org/officeDocument/2006/relationships/tags" Target="../tags/tag36.xml"/><Relationship Id="rId35" Type="http://schemas.openxmlformats.org/officeDocument/2006/relationships/tags" Target="../tags/tag35.xml"/><Relationship Id="rId34" Type="http://schemas.openxmlformats.org/officeDocument/2006/relationships/tags" Target="../tags/tag34.xml"/><Relationship Id="rId33" Type="http://schemas.openxmlformats.org/officeDocument/2006/relationships/tags" Target="../tags/tag33.xml"/><Relationship Id="rId32" Type="http://schemas.openxmlformats.org/officeDocument/2006/relationships/tags" Target="../tags/tag32.xml"/><Relationship Id="rId31" Type="http://schemas.openxmlformats.org/officeDocument/2006/relationships/tags" Target="../tags/tag31.xml"/><Relationship Id="rId30" Type="http://schemas.openxmlformats.org/officeDocument/2006/relationships/tags" Target="../tags/tag30.xml"/><Relationship Id="rId3" Type="http://schemas.openxmlformats.org/officeDocument/2006/relationships/tags" Target="../tags/tag3.xml"/><Relationship Id="rId29" Type="http://schemas.openxmlformats.org/officeDocument/2006/relationships/tags" Target="../tags/tag29.xml"/><Relationship Id="rId28" Type="http://schemas.openxmlformats.org/officeDocument/2006/relationships/tags" Target="../tags/tag28.xml"/><Relationship Id="rId275" Type="http://schemas.openxmlformats.org/officeDocument/2006/relationships/slideLayout" Target="../slideLayouts/slideLayout35.xml"/><Relationship Id="rId274" Type="http://schemas.openxmlformats.org/officeDocument/2006/relationships/image" Target="../media/image6.jpeg"/><Relationship Id="rId273" Type="http://schemas.openxmlformats.org/officeDocument/2006/relationships/image" Target="../media/image5.jpeg"/><Relationship Id="rId272" Type="http://schemas.openxmlformats.org/officeDocument/2006/relationships/image" Target="../media/image4.jpeg"/><Relationship Id="rId271" Type="http://schemas.openxmlformats.org/officeDocument/2006/relationships/image" Target="../media/image3.jpeg"/><Relationship Id="rId270" Type="http://schemas.openxmlformats.org/officeDocument/2006/relationships/image" Target="../media/image2.jpeg"/><Relationship Id="rId27" Type="http://schemas.openxmlformats.org/officeDocument/2006/relationships/tags" Target="../tags/tag27.xml"/><Relationship Id="rId269" Type="http://schemas.openxmlformats.org/officeDocument/2006/relationships/tags" Target="../tags/tag269.xml"/><Relationship Id="rId268" Type="http://schemas.openxmlformats.org/officeDocument/2006/relationships/tags" Target="../tags/tag268.xml"/><Relationship Id="rId267" Type="http://schemas.openxmlformats.org/officeDocument/2006/relationships/tags" Target="../tags/tag267.xml"/><Relationship Id="rId266" Type="http://schemas.openxmlformats.org/officeDocument/2006/relationships/tags" Target="../tags/tag266.xml"/><Relationship Id="rId265" Type="http://schemas.openxmlformats.org/officeDocument/2006/relationships/tags" Target="../tags/tag265.xml"/><Relationship Id="rId264" Type="http://schemas.openxmlformats.org/officeDocument/2006/relationships/tags" Target="../tags/tag264.xml"/><Relationship Id="rId263" Type="http://schemas.openxmlformats.org/officeDocument/2006/relationships/tags" Target="../tags/tag263.xml"/><Relationship Id="rId262" Type="http://schemas.openxmlformats.org/officeDocument/2006/relationships/tags" Target="../tags/tag262.xml"/><Relationship Id="rId261" Type="http://schemas.openxmlformats.org/officeDocument/2006/relationships/tags" Target="../tags/tag261.xml"/><Relationship Id="rId260" Type="http://schemas.openxmlformats.org/officeDocument/2006/relationships/tags" Target="../tags/tag260.xml"/><Relationship Id="rId26" Type="http://schemas.openxmlformats.org/officeDocument/2006/relationships/tags" Target="../tags/tag26.xml"/><Relationship Id="rId259" Type="http://schemas.openxmlformats.org/officeDocument/2006/relationships/tags" Target="../tags/tag259.xml"/><Relationship Id="rId258" Type="http://schemas.openxmlformats.org/officeDocument/2006/relationships/tags" Target="../tags/tag258.xml"/><Relationship Id="rId257" Type="http://schemas.openxmlformats.org/officeDocument/2006/relationships/tags" Target="../tags/tag257.xml"/><Relationship Id="rId256" Type="http://schemas.openxmlformats.org/officeDocument/2006/relationships/tags" Target="../tags/tag256.xml"/><Relationship Id="rId255" Type="http://schemas.openxmlformats.org/officeDocument/2006/relationships/tags" Target="../tags/tag255.xml"/><Relationship Id="rId254" Type="http://schemas.openxmlformats.org/officeDocument/2006/relationships/tags" Target="../tags/tag254.xml"/><Relationship Id="rId253" Type="http://schemas.openxmlformats.org/officeDocument/2006/relationships/tags" Target="../tags/tag253.xml"/><Relationship Id="rId252" Type="http://schemas.openxmlformats.org/officeDocument/2006/relationships/tags" Target="../tags/tag252.xml"/><Relationship Id="rId251" Type="http://schemas.openxmlformats.org/officeDocument/2006/relationships/tags" Target="../tags/tag251.xml"/><Relationship Id="rId250" Type="http://schemas.openxmlformats.org/officeDocument/2006/relationships/tags" Target="../tags/tag250.xml"/><Relationship Id="rId25" Type="http://schemas.openxmlformats.org/officeDocument/2006/relationships/tags" Target="../tags/tag25.xml"/><Relationship Id="rId249" Type="http://schemas.openxmlformats.org/officeDocument/2006/relationships/tags" Target="../tags/tag249.xml"/><Relationship Id="rId248" Type="http://schemas.openxmlformats.org/officeDocument/2006/relationships/tags" Target="../tags/tag248.xml"/><Relationship Id="rId247" Type="http://schemas.openxmlformats.org/officeDocument/2006/relationships/tags" Target="../tags/tag247.xml"/><Relationship Id="rId246" Type="http://schemas.openxmlformats.org/officeDocument/2006/relationships/tags" Target="../tags/tag246.xml"/><Relationship Id="rId245" Type="http://schemas.openxmlformats.org/officeDocument/2006/relationships/tags" Target="../tags/tag245.xml"/><Relationship Id="rId244" Type="http://schemas.openxmlformats.org/officeDocument/2006/relationships/tags" Target="../tags/tag244.xml"/><Relationship Id="rId243" Type="http://schemas.openxmlformats.org/officeDocument/2006/relationships/tags" Target="../tags/tag243.xml"/><Relationship Id="rId242" Type="http://schemas.openxmlformats.org/officeDocument/2006/relationships/tags" Target="../tags/tag242.xml"/><Relationship Id="rId241" Type="http://schemas.openxmlformats.org/officeDocument/2006/relationships/tags" Target="../tags/tag241.xml"/><Relationship Id="rId240" Type="http://schemas.openxmlformats.org/officeDocument/2006/relationships/tags" Target="../tags/tag240.xml"/><Relationship Id="rId24" Type="http://schemas.openxmlformats.org/officeDocument/2006/relationships/tags" Target="../tags/tag24.xml"/><Relationship Id="rId239" Type="http://schemas.openxmlformats.org/officeDocument/2006/relationships/tags" Target="../tags/tag239.xml"/><Relationship Id="rId238" Type="http://schemas.openxmlformats.org/officeDocument/2006/relationships/tags" Target="../tags/tag238.xml"/><Relationship Id="rId237" Type="http://schemas.openxmlformats.org/officeDocument/2006/relationships/tags" Target="../tags/tag237.xml"/><Relationship Id="rId236" Type="http://schemas.openxmlformats.org/officeDocument/2006/relationships/tags" Target="../tags/tag236.xml"/><Relationship Id="rId235" Type="http://schemas.openxmlformats.org/officeDocument/2006/relationships/tags" Target="../tags/tag235.xml"/><Relationship Id="rId234" Type="http://schemas.openxmlformats.org/officeDocument/2006/relationships/tags" Target="../tags/tag234.xml"/><Relationship Id="rId233" Type="http://schemas.openxmlformats.org/officeDocument/2006/relationships/tags" Target="../tags/tag233.xml"/><Relationship Id="rId232" Type="http://schemas.openxmlformats.org/officeDocument/2006/relationships/tags" Target="../tags/tag232.xml"/><Relationship Id="rId231" Type="http://schemas.openxmlformats.org/officeDocument/2006/relationships/tags" Target="../tags/tag231.xml"/><Relationship Id="rId230" Type="http://schemas.openxmlformats.org/officeDocument/2006/relationships/tags" Target="../tags/tag230.xml"/><Relationship Id="rId23" Type="http://schemas.openxmlformats.org/officeDocument/2006/relationships/tags" Target="../tags/tag23.xml"/><Relationship Id="rId229" Type="http://schemas.openxmlformats.org/officeDocument/2006/relationships/tags" Target="../tags/tag229.xml"/><Relationship Id="rId228" Type="http://schemas.openxmlformats.org/officeDocument/2006/relationships/tags" Target="../tags/tag228.xml"/><Relationship Id="rId227" Type="http://schemas.openxmlformats.org/officeDocument/2006/relationships/tags" Target="../tags/tag227.xml"/><Relationship Id="rId226" Type="http://schemas.openxmlformats.org/officeDocument/2006/relationships/tags" Target="../tags/tag226.xml"/><Relationship Id="rId225" Type="http://schemas.openxmlformats.org/officeDocument/2006/relationships/tags" Target="../tags/tag225.xml"/><Relationship Id="rId224" Type="http://schemas.openxmlformats.org/officeDocument/2006/relationships/tags" Target="../tags/tag224.xml"/><Relationship Id="rId223" Type="http://schemas.openxmlformats.org/officeDocument/2006/relationships/tags" Target="../tags/tag223.xml"/><Relationship Id="rId222" Type="http://schemas.openxmlformats.org/officeDocument/2006/relationships/tags" Target="../tags/tag222.xml"/><Relationship Id="rId221" Type="http://schemas.openxmlformats.org/officeDocument/2006/relationships/tags" Target="../tags/tag221.xml"/><Relationship Id="rId220" Type="http://schemas.openxmlformats.org/officeDocument/2006/relationships/tags" Target="../tags/tag220.xml"/><Relationship Id="rId22" Type="http://schemas.openxmlformats.org/officeDocument/2006/relationships/tags" Target="../tags/tag22.xml"/><Relationship Id="rId219" Type="http://schemas.openxmlformats.org/officeDocument/2006/relationships/tags" Target="../tags/tag219.xml"/><Relationship Id="rId218" Type="http://schemas.openxmlformats.org/officeDocument/2006/relationships/tags" Target="../tags/tag218.xml"/><Relationship Id="rId217" Type="http://schemas.openxmlformats.org/officeDocument/2006/relationships/tags" Target="../tags/tag217.xml"/><Relationship Id="rId216" Type="http://schemas.openxmlformats.org/officeDocument/2006/relationships/tags" Target="../tags/tag216.xml"/><Relationship Id="rId215" Type="http://schemas.openxmlformats.org/officeDocument/2006/relationships/tags" Target="../tags/tag215.xml"/><Relationship Id="rId214" Type="http://schemas.openxmlformats.org/officeDocument/2006/relationships/tags" Target="../tags/tag214.xml"/><Relationship Id="rId213" Type="http://schemas.openxmlformats.org/officeDocument/2006/relationships/tags" Target="../tags/tag213.xml"/><Relationship Id="rId212" Type="http://schemas.openxmlformats.org/officeDocument/2006/relationships/tags" Target="../tags/tag212.xml"/><Relationship Id="rId211" Type="http://schemas.openxmlformats.org/officeDocument/2006/relationships/tags" Target="../tags/tag211.xml"/><Relationship Id="rId210" Type="http://schemas.openxmlformats.org/officeDocument/2006/relationships/tags" Target="../tags/tag210.xml"/><Relationship Id="rId21" Type="http://schemas.openxmlformats.org/officeDocument/2006/relationships/tags" Target="../tags/tag21.xml"/><Relationship Id="rId209" Type="http://schemas.openxmlformats.org/officeDocument/2006/relationships/tags" Target="../tags/tag209.xml"/><Relationship Id="rId208" Type="http://schemas.openxmlformats.org/officeDocument/2006/relationships/tags" Target="../tags/tag208.xml"/><Relationship Id="rId207" Type="http://schemas.openxmlformats.org/officeDocument/2006/relationships/tags" Target="../tags/tag207.xml"/><Relationship Id="rId206" Type="http://schemas.openxmlformats.org/officeDocument/2006/relationships/tags" Target="../tags/tag206.xml"/><Relationship Id="rId205" Type="http://schemas.openxmlformats.org/officeDocument/2006/relationships/tags" Target="../tags/tag205.xml"/><Relationship Id="rId204" Type="http://schemas.openxmlformats.org/officeDocument/2006/relationships/tags" Target="../tags/tag204.xml"/><Relationship Id="rId203" Type="http://schemas.openxmlformats.org/officeDocument/2006/relationships/tags" Target="../tags/tag203.xml"/><Relationship Id="rId202" Type="http://schemas.openxmlformats.org/officeDocument/2006/relationships/tags" Target="../tags/tag202.xml"/><Relationship Id="rId201" Type="http://schemas.openxmlformats.org/officeDocument/2006/relationships/tags" Target="../tags/tag201.xml"/><Relationship Id="rId200" Type="http://schemas.openxmlformats.org/officeDocument/2006/relationships/tags" Target="../tags/tag200.xml"/><Relationship Id="rId20" Type="http://schemas.openxmlformats.org/officeDocument/2006/relationships/tags" Target="../tags/tag20.xml"/><Relationship Id="rId2" Type="http://schemas.openxmlformats.org/officeDocument/2006/relationships/tags" Target="../tags/tag2.xml"/><Relationship Id="rId199" Type="http://schemas.openxmlformats.org/officeDocument/2006/relationships/tags" Target="../tags/tag199.xml"/><Relationship Id="rId198" Type="http://schemas.openxmlformats.org/officeDocument/2006/relationships/tags" Target="../tags/tag198.xml"/><Relationship Id="rId197" Type="http://schemas.openxmlformats.org/officeDocument/2006/relationships/tags" Target="../tags/tag197.xml"/><Relationship Id="rId196" Type="http://schemas.openxmlformats.org/officeDocument/2006/relationships/tags" Target="../tags/tag196.xml"/><Relationship Id="rId195" Type="http://schemas.openxmlformats.org/officeDocument/2006/relationships/tags" Target="../tags/tag195.xml"/><Relationship Id="rId194" Type="http://schemas.openxmlformats.org/officeDocument/2006/relationships/tags" Target="../tags/tag194.xml"/><Relationship Id="rId193" Type="http://schemas.openxmlformats.org/officeDocument/2006/relationships/tags" Target="../tags/tag193.xml"/><Relationship Id="rId192" Type="http://schemas.openxmlformats.org/officeDocument/2006/relationships/tags" Target="../tags/tag192.xml"/><Relationship Id="rId191" Type="http://schemas.openxmlformats.org/officeDocument/2006/relationships/tags" Target="../tags/tag191.xml"/><Relationship Id="rId190" Type="http://schemas.openxmlformats.org/officeDocument/2006/relationships/tags" Target="../tags/tag190.xml"/><Relationship Id="rId19" Type="http://schemas.openxmlformats.org/officeDocument/2006/relationships/tags" Target="../tags/tag19.xml"/><Relationship Id="rId189" Type="http://schemas.openxmlformats.org/officeDocument/2006/relationships/tags" Target="../tags/tag189.xml"/><Relationship Id="rId188" Type="http://schemas.openxmlformats.org/officeDocument/2006/relationships/tags" Target="../tags/tag188.xml"/><Relationship Id="rId187" Type="http://schemas.openxmlformats.org/officeDocument/2006/relationships/tags" Target="../tags/tag187.xml"/><Relationship Id="rId186" Type="http://schemas.openxmlformats.org/officeDocument/2006/relationships/tags" Target="../tags/tag186.xml"/><Relationship Id="rId185" Type="http://schemas.openxmlformats.org/officeDocument/2006/relationships/tags" Target="../tags/tag185.xml"/><Relationship Id="rId184" Type="http://schemas.openxmlformats.org/officeDocument/2006/relationships/tags" Target="../tags/tag184.xml"/><Relationship Id="rId183" Type="http://schemas.openxmlformats.org/officeDocument/2006/relationships/tags" Target="../tags/tag183.xml"/><Relationship Id="rId182" Type="http://schemas.openxmlformats.org/officeDocument/2006/relationships/tags" Target="../tags/tag182.xml"/><Relationship Id="rId181" Type="http://schemas.openxmlformats.org/officeDocument/2006/relationships/tags" Target="../tags/tag181.xml"/><Relationship Id="rId180" Type="http://schemas.openxmlformats.org/officeDocument/2006/relationships/tags" Target="../tags/tag180.xml"/><Relationship Id="rId18" Type="http://schemas.openxmlformats.org/officeDocument/2006/relationships/tags" Target="../tags/tag18.xml"/><Relationship Id="rId179" Type="http://schemas.openxmlformats.org/officeDocument/2006/relationships/tags" Target="../tags/tag179.xml"/><Relationship Id="rId178" Type="http://schemas.openxmlformats.org/officeDocument/2006/relationships/tags" Target="../tags/tag178.xml"/><Relationship Id="rId177" Type="http://schemas.openxmlformats.org/officeDocument/2006/relationships/tags" Target="../tags/tag177.xml"/><Relationship Id="rId176" Type="http://schemas.openxmlformats.org/officeDocument/2006/relationships/tags" Target="../tags/tag176.xml"/><Relationship Id="rId175" Type="http://schemas.openxmlformats.org/officeDocument/2006/relationships/tags" Target="../tags/tag175.xml"/><Relationship Id="rId174" Type="http://schemas.openxmlformats.org/officeDocument/2006/relationships/tags" Target="../tags/tag174.xml"/><Relationship Id="rId173" Type="http://schemas.openxmlformats.org/officeDocument/2006/relationships/tags" Target="../tags/tag173.xml"/><Relationship Id="rId172" Type="http://schemas.openxmlformats.org/officeDocument/2006/relationships/tags" Target="../tags/tag172.xml"/><Relationship Id="rId171" Type="http://schemas.openxmlformats.org/officeDocument/2006/relationships/tags" Target="../tags/tag171.xml"/><Relationship Id="rId170" Type="http://schemas.openxmlformats.org/officeDocument/2006/relationships/tags" Target="../tags/tag170.xml"/><Relationship Id="rId17" Type="http://schemas.openxmlformats.org/officeDocument/2006/relationships/tags" Target="../tags/tag17.xml"/><Relationship Id="rId169" Type="http://schemas.openxmlformats.org/officeDocument/2006/relationships/tags" Target="../tags/tag169.xml"/><Relationship Id="rId168" Type="http://schemas.openxmlformats.org/officeDocument/2006/relationships/tags" Target="../tags/tag168.xml"/><Relationship Id="rId167" Type="http://schemas.openxmlformats.org/officeDocument/2006/relationships/tags" Target="../tags/tag167.xml"/><Relationship Id="rId166" Type="http://schemas.openxmlformats.org/officeDocument/2006/relationships/tags" Target="../tags/tag166.xml"/><Relationship Id="rId165" Type="http://schemas.openxmlformats.org/officeDocument/2006/relationships/tags" Target="../tags/tag165.xml"/><Relationship Id="rId164" Type="http://schemas.openxmlformats.org/officeDocument/2006/relationships/tags" Target="../tags/tag164.xml"/><Relationship Id="rId163" Type="http://schemas.openxmlformats.org/officeDocument/2006/relationships/tags" Target="../tags/tag163.xml"/><Relationship Id="rId162" Type="http://schemas.openxmlformats.org/officeDocument/2006/relationships/tags" Target="../tags/tag162.xml"/><Relationship Id="rId161" Type="http://schemas.openxmlformats.org/officeDocument/2006/relationships/tags" Target="../tags/tag161.xml"/><Relationship Id="rId160" Type="http://schemas.openxmlformats.org/officeDocument/2006/relationships/tags" Target="../tags/tag160.xml"/><Relationship Id="rId16" Type="http://schemas.openxmlformats.org/officeDocument/2006/relationships/tags" Target="../tags/tag16.xml"/><Relationship Id="rId159" Type="http://schemas.openxmlformats.org/officeDocument/2006/relationships/tags" Target="../tags/tag159.xml"/><Relationship Id="rId158" Type="http://schemas.openxmlformats.org/officeDocument/2006/relationships/tags" Target="../tags/tag158.xml"/><Relationship Id="rId157" Type="http://schemas.openxmlformats.org/officeDocument/2006/relationships/tags" Target="../tags/tag157.xml"/><Relationship Id="rId156" Type="http://schemas.openxmlformats.org/officeDocument/2006/relationships/tags" Target="../tags/tag156.xml"/><Relationship Id="rId155" Type="http://schemas.openxmlformats.org/officeDocument/2006/relationships/tags" Target="../tags/tag155.xml"/><Relationship Id="rId154" Type="http://schemas.openxmlformats.org/officeDocument/2006/relationships/tags" Target="../tags/tag154.xml"/><Relationship Id="rId153" Type="http://schemas.openxmlformats.org/officeDocument/2006/relationships/tags" Target="../tags/tag153.xml"/><Relationship Id="rId152" Type="http://schemas.openxmlformats.org/officeDocument/2006/relationships/tags" Target="../tags/tag152.xml"/><Relationship Id="rId151" Type="http://schemas.openxmlformats.org/officeDocument/2006/relationships/tags" Target="../tags/tag151.xml"/><Relationship Id="rId150" Type="http://schemas.openxmlformats.org/officeDocument/2006/relationships/tags" Target="../tags/tag150.xml"/><Relationship Id="rId15" Type="http://schemas.openxmlformats.org/officeDocument/2006/relationships/tags" Target="../tags/tag15.xml"/><Relationship Id="rId149" Type="http://schemas.openxmlformats.org/officeDocument/2006/relationships/tags" Target="../tags/tag149.xml"/><Relationship Id="rId148" Type="http://schemas.openxmlformats.org/officeDocument/2006/relationships/tags" Target="../tags/tag148.xml"/><Relationship Id="rId147" Type="http://schemas.openxmlformats.org/officeDocument/2006/relationships/tags" Target="../tags/tag147.xml"/><Relationship Id="rId146" Type="http://schemas.openxmlformats.org/officeDocument/2006/relationships/tags" Target="../tags/tag146.xml"/><Relationship Id="rId145" Type="http://schemas.openxmlformats.org/officeDocument/2006/relationships/tags" Target="../tags/tag145.xml"/><Relationship Id="rId144" Type="http://schemas.openxmlformats.org/officeDocument/2006/relationships/tags" Target="../tags/tag144.xml"/><Relationship Id="rId143" Type="http://schemas.openxmlformats.org/officeDocument/2006/relationships/tags" Target="../tags/tag143.xml"/><Relationship Id="rId142" Type="http://schemas.openxmlformats.org/officeDocument/2006/relationships/tags" Target="../tags/tag142.xml"/><Relationship Id="rId141" Type="http://schemas.openxmlformats.org/officeDocument/2006/relationships/tags" Target="../tags/tag141.xml"/><Relationship Id="rId140" Type="http://schemas.openxmlformats.org/officeDocument/2006/relationships/tags" Target="../tags/tag140.xml"/><Relationship Id="rId14" Type="http://schemas.openxmlformats.org/officeDocument/2006/relationships/tags" Target="../tags/tag14.xml"/><Relationship Id="rId139" Type="http://schemas.openxmlformats.org/officeDocument/2006/relationships/tags" Target="../tags/tag139.xml"/><Relationship Id="rId138" Type="http://schemas.openxmlformats.org/officeDocument/2006/relationships/tags" Target="../tags/tag138.xml"/><Relationship Id="rId137" Type="http://schemas.openxmlformats.org/officeDocument/2006/relationships/tags" Target="../tags/tag137.xml"/><Relationship Id="rId136" Type="http://schemas.openxmlformats.org/officeDocument/2006/relationships/tags" Target="../tags/tag136.xml"/><Relationship Id="rId135" Type="http://schemas.openxmlformats.org/officeDocument/2006/relationships/tags" Target="../tags/tag135.xml"/><Relationship Id="rId134" Type="http://schemas.openxmlformats.org/officeDocument/2006/relationships/tags" Target="../tags/tag134.xml"/><Relationship Id="rId133" Type="http://schemas.openxmlformats.org/officeDocument/2006/relationships/tags" Target="../tags/tag133.xml"/><Relationship Id="rId132" Type="http://schemas.openxmlformats.org/officeDocument/2006/relationships/tags" Target="../tags/tag132.xml"/><Relationship Id="rId131" Type="http://schemas.openxmlformats.org/officeDocument/2006/relationships/tags" Target="../tags/tag131.xml"/><Relationship Id="rId130" Type="http://schemas.openxmlformats.org/officeDocument/2006/relationships/tags" Target="../tags/tag130.xml"/><Relationship Id="rId13" Type="http://schemas.openxmlformats.org/officeDocument/2006/relationships/tags" Target="../tags/tag13.xml"/><Relationship Id="rId129" Type="http://schemas.openxmlformats.org/officeDocument/2006/relationships/tags" Target="../tags/tag129.xml"/><Relationship Id="rId128" Type="http://schemas.openxmlformats.org/officeDocument/2006/relationships/tags" Target="../tags/tag128.xml"/><Relationship Id="rId127" Type="http://schemas.openxmlformats.org/officeDocument/2006/relationships/tags" Target="../tags/tag127.xml"/><Relationship Id="rId126" Type="http://schemas.openxmlformats.org/officeDocument/2006/relationships/tags" Target="../tags/tag126.xml"/><Relationship Id="rId125" Type="http://schemas.openxmlformats.org/officeDocument/2006/relationships/tags" Target="../tags/tag125.xml"/><Relationship Id="rId124" Type="http://schemas.openxmlformats.org/officeDocument/2006/relationships/tags" Target="../tags/tag124.xml"/><Relationship Id="rId123" Type="http://schemas.openxmlformats.org/officeDocument/2006/relationships/tags" Target="../tags/tag123.xml"/><Relationship Id="rId122" Type="http://schemas.openxmlformats.org/officeDocument/2006/relationships/tags" Target="../tags/tag122.xml"/><Relationship Id="rId121" Type="http://schemas.openxmlformats.org/officeDocument/2006/relationships/tags" Target="../tags/tag121.xml"/><Relationship Id="rId120" Type="http://schemas.openxmlformats.org/officeDocument/2006/relationships/tags" Target="../tags/tag120.xml"/><Relationship Id="rId12" Type="http://schemas.openxmlformats.org/officeDocument/2006/relationships/tags" Target="../tags/tag12.xml"/><Relationship Id="rId119" Type="http://schemas.openxmlformats.org/officeDocument/2006/relationships/tags" Target="../tags/tag119.xml"/><Relationship Id="rId118" Type="http://schemas.openxmlformats.org/officeDocument/2006/relationships/tags" Target="../tags/tag118.xml"/><Relationship Id="rId117" Type="http://schemas.openxmlformats.org/officeDocument/2006/relationships/tags" Target="../tags/tag117.xml"/><Relationship Id="rId116" Type="http://schemas.openxmlformats.org/officeDocument/2006/relationships/tags" Target="../tags/tag116.xml"/><Relationship Id="rId115" Type="http://schemas.openxmlformats.org/officeDocument/2006/relationships/tags" Target="../tags/tag115.xml"/><Relationship Id="rId114" Type="http://schemas.openxmlformats.org/officeDocument/2006/relationships/tags" Target="../tags/tag114.xml"/><Relationship Id="rId113" Type="http://schemas.openxmlformats.org/officeDocument/2006/relationships/tags" Target="../tags/tag113.xml"/><Relationship Id="rId112" Type="http://schemas.openxmlformats.org/officeDocument/2006/relationships/tags" Target="../tags/tag112.xml"/><Relationship Id="rId111" Type="http://schemas.openxmlformats.org/officeDocument/2006/relationships/tags" Target="../tags/tag111.xml"/><Relationship Id="rId110" Type="http://schemas.openxmlformats.org/officeDocument/2006/relationships/tags" Target="../tags/tag110.xml"/><Relationship Id="rId11" Type="http://schemas.openxmlformats.org/officeDocument/2006/relationships/tags" Target="../tags/tag11.xml"/><Relationship Id="rId109" Type="http://schemas.openxmlformats.org/officeDocument/2006/relationships/tags" Target="../tags/tag109.xml"/><Relationship Id="rId108" Type="http://schemas.openxmlformats.org/officeDocument/2006/relationships/tags" Target="../tags/tag108.xml"/><Relationship Id="rId107" Type="http://schemas.openxmlformats.org/officeDocument/2006/relationships/tags" Target="../tags/tag107.xml"/><Relationship Id="rId106" Type="http://schemas.openxmlformats.org/officeDocument/2006/relationships/tags" Target="../tags/tag106.xml"/><Relationship Id="rId105" Type="http://schemas.openxmlformats.org/officeDocument/2006/relationships/tags" Target="../tags/tag105.xml"/><Relationship Id="rId104" Type="http://schemas.openxmlformats.org/officeDocument/2006/relationships/tags" Target="../tags/tag104.xml"/><Relationship Id="rId103" Type="http://schemas.openxmlformats.org/officeDocument/2006/relationships/tags" Target="../tags/tag103.xml"/><Relationship Id="rId102" Type="http://schemas.openxmlformats.org/officeDocument/2006/relationships/tags" Target="../tags/tag102.xml"/><Relationship Id="rId101" Type="http://schemas.openxmlformats.org/officeDocument/2006/relationships/tags" Target="../tags/tag101.xml"/><Relationship Id="rId100" Type="http://schemas.openxmlformats.org/officeDocument/2006/relationships/tags" Target="../tags/tag100.xml"/><Relationship Id="rId10" Type="http://schemas.openxmlformats.org/officeDocument/2006/relationships/tags" Target="../tags/tag10.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61.xml"/><Relationship Id="rId4" Type="http://schemas.openxmlformats.org/officeDocument/2006/relationships/tags" Target="../tags/tag1061.xml"/><Relationship Id="rId3" Type="http://schemas.openxmlformats.org/officeDocument/2006/relationships/tags" Target="../tags/tag1060.xml"/><Relationship Id="rId2" Type="http://schemas.openxmlformats.org/officeDocument/2006/relationships/tags" Target="../tags/tag1059.xml"/><Relationship Id="rId1"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9.xml"/><Relationship Id="rId1"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9.xml"/><Relationship Id="rId1" Type="http://schemas.openxmlformats.org/officeDocument/2006/relationships/image" Target="../media/image25.pn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61.xml"/><Relationship Id="rId2" Type="http://schemas.openxmlformats.org/officeDocument/2006/relationships/image" Target="../media/image20.png"/><Relationship Id="rId1" Type="http://schemas.openxmlformats.org/officeDocument/2006/relationships/chart" Target="../charts/chart2.xml"/></Relationships>
</file>

<file path=ppt/slides/_rels/slide24.xml.rels><?xml version="1.0" encoding="UTF-8" standalone="yes"?>
<Relationships xmlns="http://schemas.openxmlformats.org/package/2006/relationships"><Relationship Id="rId99" Type="http://schemas.openxmlformats.org/officeDocument/2006/relationships/tags" Target="../tags/tag1160.xml"/><Relationship Id="rId98" Type="http://schemas.openxmlformats.org/officeDocument/2006/relationships/tags" Target="../tags/tag1159.xml"/><Relationship Id="rId97" Type="http://schemas.openxmlformats.org/officeDocument/2006/relationships/tags" Target="../tags/tag1158.xml"/><Relationship Id="rId96" Type="http://schemas.openxmlformats.org/officeDocument/2006/relationships/tags" Target="../tags/tag1157.xml"/><Relationship Id="rId95" Type="http://schemas.openxmlformats.org/officeDocument/2006/relationships/tags" Target="../tags/tag1156.xml"/><Relationship Id="rId94" Type="http://schemas.openxmlformats.org/officeDocument/2006/relationships/tags" Target="../tags/tag1155.xml"/><Relationship Id="rId93" Type="http://schemas.openxmlformats.org/officeDocument/2006/relationships/tags" Target="../tags/tag1154.xml"/><Relationship Id="rId92" Type="http://schemas.openxmlformats.org/officeDocument/2006/relationships/tags" Target="../tags/tag1153.xml"/><Relationship Id="rId91" Type="http://schemas.openxmlformats.org/officeDocument/2006/relationships/tags" Target="../tags/tag1152.xml"/><Relationship Id="rId90" Type="http://schemas.openxmlformats.org/officeDocument/2006/relationships/tags" Target="../tags/tag1151.xml"/><Relationship Id="rId9" Type="http://schemas.openxmlformats.org/officeDocument/2006/relationships/tags" Target="../tags/tag1070.xml"/><Relationship Id="rId89" Type="http://schemas.openxmlformats.org/officeDocument/2006/relationships/tags" Target="../tags/tag1150.xml"/><Relationship Id="rId88" Type="http://schemas.openxmlformats.org/officeDocument/2006/relationships/tags" Target="../tags/tag1149.xml"/><Relationship Id="rId87" Type="http://schemas.openxmlformats.org/officeDocument/2006/relationships/tags" Target="../tags/tag1148.xml"/><Relationship Id="rId86" Type="http://schemas.openxmlformats.org/officeDocument/2006/relationships/tags" Target="../tags/tag1147.xml"/><Relationship Id="rId85" Type="http://schemas.openxmlformats.org/officeDocument/2006/relationships/tags" Target="../tags/tag1146.xml"/><Relationship Id="rId84" Type="http://schemas.openxmlformats.org/officeDocument/2006/relationships/tags" Target="../tags/tag1145.xml"/><Relationship Id="rId83" Type="http://schemas.openxmlformats.org/officeDocument/2006/relationships/tags" Target="../tags/tag1144.xml"/><Relationship Id="rId82" Type="http://schemas.openxmlformats.org/officeDocument/2006/relationships/tags" Target="../tags/tag1143.xml"/><Relationship Id="rId81" Type="http://schemas.openxmlformats.org/officeDocument/2006/relationships/tags" Target="../tags/tag1142.xml"/><Relationship Id="rId80" Type="http://schemas.openxmlformats.org/officeDocument/2006/relationships/tags" Target="../tags/tag1141.xml"/><Relationship Id="rId8" Type="http://schemas.openxmlformats.org/officeDocument/2006/relationships/tags" Target="../tags/tag1069.xml"/><Relationship Id="rId79" Type="http://schemas.openxmlformats.org/officeDocument/2006/relationships/tags" Target="../tags/tag1140.xml"/><Relationship Id="rId78" Type="http://schemas.openxmlformats.org/officeDocument/2006/relationships/tags" Target="../tags/tag1139.xml"/><Relationship Id="rId77" Type="http://schemas.openxmlformats.org/officeDocument/2006/relationships/tags" Target="../tags/tag1138.xml"/><Relationship Id="rId76" Type="http://schemas.openxmlformats.org/officeDocument/2006/relationships/tags" Target="../tags/tag1137.xml"/><Relationship Id="rId75" Type="http://schemas.openxmlformats.org/officeDocument/2006/relationships/tags" Target="../tags/tag1136.xml"/><Relationship Id="rId74" Type="http://schemas.openxmlformats.org/officeDocument/2006/relationships/tags" Target="../tags/tag1135.xml"/><Relationship Id="rId73" Type="http://schemas.openxmlformats.org/officeDocument/2006/relationships/tags" Target="../tags/tag1134.xml"/><Relationship Id="rId72" Type="http://schemas.openxmlformats.org/officeDocument/2006/relationships/tags" Target="../tags/tag1133.xml"/><Relationship Id="rId71" Type="http://schemas.openxmlformats.org/officeDocument/2006/relationships/tags" Target="../tags/tag1132.xml"/><Relationship Id="rId70" Type="http://schemas.openxmlformats.org/officeDocument/2006/relationships/tags" Target="../tags/tag1131.xml"/><Relationship Id="rId7" Type="http://schemas.openxmlformats.org/officeDocument/2006/relationships/tags" Target="../tags/tag1068.xml"/><Relationship Id="rId69" Type="http://schemas.openxmlformats.org/officeDocument/2006/relationships/tags" Target="../tags/tag1130.xml"/><Relationship Id="rId68" Type="http://schemas.openxmlformats.org/officeDocument/2006/relationships/tags" Target="../tags/tag1129.xml"/><Relationship Id="rId67" Type="http://schemas.openxmlformats.org/officeDocument/2006/relationships/tags" Target="../tags/tag1128.xml"/><Relationship Id="rId66" Type="http://schemas.openxmlformats.org/officeDocument/2006/relationships/tags" Target="../tags/tag1127.xml"/><Relationship Id="rId65" Type="http://schemas.openxmlformats.org/officeDocument/2006/relationships/tags" Target="../tags/tag1126.xml"/><Relationship Id="rId64" Type="http://schemas.openxmlformats.org/officeDocument/2006/relationships/tags" Target="../tags/tag1125.xml"/><Relationship Id="rId63" Type="http://schemas.openxmlformats.org/officeDocument/2006/relationships/tags" Target="../tags/tag1124.xml"/><Relationship Id="rId62" Type="http://schemas.openxmlformats.org/officeDocument/2006/relationships/tags" Target="../tags/tag1123.xml"/><Relationship Id="rId61" Type="http://schemas.openxmlformats.org/officeDocument/2006/relationships/tags" Target="../tags/tag1122.xml"/><Relationship Id="rId60" Type="http://schemas.openxmlformats.org/officeDocument/2006/relationships/tags" Target="../tags/tag1121.xml"/><Relationship Id="rId6" Type="http://schemas.openxmlformats.org/officeDocument/2006/relationships/tags" Target="../tags/tag1067.xml"/><Relationship Id="rId59" Type="http://schemas.openxmlformats.org/officeDocument/2006/relationships/tags" Target="../tags/tag1120.xml"/><Relationship Id="rId58" Type="http://schemas.openxmlformats.org/officeDocument/2006/relationships/tags" Target="../tags/tag1119.xml"/><Relationship Id="rId57" Type="http://schemas.openxmlformats.org/officeDocument/2006/relationships/tags" Target="../tags/tag1118.xml"/><Relationship Id="rId56" Type="http://schemas.openxmlformats.org/officeDocument/2006/relationships/tags" Target="../tags/tag1117.xml"/><Relationship Id="rId55" Type="http://schemas.openxmlformats.org/officeDocument/2006/relationships/tags" Target="../tags/tag1116.xml"/><Relationship Id="rId54" Type="http://schemas.openxmlformats.org/officeDocument/2006/relationships/tags" Target="../tags/tag1115.xml"/><Relationship Id="rId53" Type="http://schemas.openxmlformats.org/officeDocument/2006/relationships/tags" Target="../tags/tag1114.xml"/><Relationship Id="rId52" Type="http://schemas.openxmlformats.org/officeDocument/2006/relationships/tags" Target="../tags/tag1113.xml"/><Relationship Id="rId51" Type="http://schemas.openxmlformats.org/officeDocument/2006/relationships/tags" Target="../tags/tag1112.xml"/><Relationship Id="rId50" Type="http://schemas.openxmlformats.org/officeDocument/2006/relationships/tags" Target="../tags/tag1111.xml"/><Relationship Id="rId5" Type="http://schemas.openxmlformats.org/officeDocument/2006/relationships/tags" Target="../tags/tag1066.xml"/><Relationship Id="rId49" Type="http://schemas.openxmlformats.org/officeDocument/2006/relationships/tags" Target="../tags/tag1110.xml"/><Relationship Id="rId48" Type="http://schemas.openxmlformats.org/officeDocument/2006/relationships/tags" Target="../tags/tag1109.xml"/><Relationship Id="rId47" Type="http://schemas.openxmlformats.org/officeDocument/2006/relationships/tags" Target="../tags/tag1108.xml"/><Relationship Id="rId46" Type="http://schemas.openxmlformats.org/officeDocument/2006/relationships/tags" Target="../tags/tag1107.xml"/><Relationship Id="rId45" Type="http://schemas.openxmlformats.org/officeDocument/2006/relationships/tags" Target="../tags/tag1106.xml"/><Relationship Id="rId44" Type="http://schemas.openxmlformats.org/officeDocument/2006/relationships/tags" Target="../tags/tag1105.xml"/><Relationship Id="rId43" Type="http://schemas.openxmlformats.org/officeDocument/2006/relationships/tags" Target="../tags/tag1104.xml"/><Relationship Id="rId42" Type="http://schemas.openxmlformats.org/officeDocument/2006/relationships/tags" Target="../tags/tag1103.xml"/><Relationship Id="rId41" Type="http://schemas.openxmlformats.org/officeDocument/2006/relationships/tags" Target="../tags/tag1102.xml"/><Relationship Id="rId40" Type="http://schemas.openxmlformats.org/officeDocument/2006/relationships/tags" Target="../tags/tag1101.xml"/><Relationship Id="rId4" Type="http://schemas.openxmlformats.org/officeDocument/2006/relationships/tags" Target="../tags/tag1065.xml"/><Relationship Id="rId39" Type="http://schemas.openxmlformats.org/officeDocument/2006/relationships/tags" Target="../tags/tag1100.xml"/><Relationship Id="rId38" Type="http://schemas.openxmlformats.org/officeDocument/2006/relationships/tags" Target="../tags/tag1099.xml"/><Relationship Id="rId37" Type="http://schemas.openxmlformats.org/officeDocument/2006/relationships/tags" Target="../tags/tag1098.xml"/><Relationship Id="rId36" Type="http://schemas.openxmlformats.org/officeDocument/2006/relationships/tags" Target="../tags/tag1097.xml"/><Relationship Id="rId35" Type="http://schemas.openxmlformats.org/officeDocument/2006/relationships/tags" Target="../tags/tag1096.xml"/><Relationship Id="rId34" Type="http://schemas.openxmlformats.org/officeDocument/2006/relationships/tags" Target="../tags/tag1095.xml"/><Relationship Id="rId33" Type="http://schemas.openxmlformats.org/officeDocument/2006/relationships/tags" Target="../tags/tag1094.xml"/><Relationship Id="rId32" Type="http://schemas.openxmlformats.org/officeDocument/2006/relationships/tags" Target="../tags/tag1093.xml"/><Relationship Id="rId31" Type="http://schemas.openxmlformats.org/officeDocument/2006/relationships/tags" Target="../tags/tag1092.xml"/><Relationship Id="rId30" Type="http://schemas.openxmlformats.org/officeDocument/2006/relationships/tags" Target="../tags/tag1091.xml"/><Relationship Id="rId3" Type="http://schemas.openxmlformats.org/officeDocument/2006/relationships/tags" Target="../tags/tag1064.xml"/><Relationship Id="rId29" Type="http://schemas.openxmlformats.org/officeDocument/2006/relationships/tags" Target="../tags/tag1090.xml"/><Relationship Id="rId28" Type="http://schemas.openxmlformats.org/officeDocument/2006/relationships/tags" Target="../tags/tag1089.xml"/><Relationship Id="rId27" Type="http://schemas.openxmlformats.org/officeDocument/2006/relationships/tags" Target="../tags/tag1088.xml"/><Relationship Id="rId26" Type="http://schemas.openxmlformats.org/officeDocument/2006/relationships/tags" Target="../tags/tag1087.xml"/><Relationship Id="rId25" Type="http://schemas.openxmlformats.org/officeDocument/2006/relationships/tags" Target="../tags/tag1086.xml"/><Relationship Id="rId24" Type="http://schemas.openxmlformats.org/officeDocument/2006/relationships/tags" Target="../tags/tag1085.xml"/><Relationship Id="rId23" Type="http://schemas.openxmlformats.org/officeDocument/2006/relationships/tags" Target="../tags/tag1084.xml"/><Relationship Id="rId223" Type="http://schemas.openxmlformats.org/officeDocument/2006/relationships/notesSlide" Target="../notesSlides/notesSlide21.xml"/><Relationship Id="rId222" Type="http://schemas.openxmlformats.org/officeDocument/2006/relationships/slideLayout" Target="../slideLayouts/slideLayout50.xml"/><Relationship Id="rId221" Type="http://schemas.openxmlformats.org/officeDocument/2006/relationships/tags" Target="../tags/tag1282.xml"/><Relationship Id="rId220" Type="http://schemas.openxmlformats.org/officeDocument/2006/relationships/tags" Target="../tags/tag1281.xml"/><Relationship Id="rId22" Type="http://schemas.openxmlformats.org/officeDocument/2006/relationships/tags" Target="../tags/tag1083.xml"/><Relationship Id="rId219" Type="http://schemas.openxmlformats.org/officeDocument/2006/relationships/tags" Target="../tags/tag1280.xml"/><Relationship Id="rId218" Type="http://schemas.openxmlformats.org/officeDocument/2006/relationships/tags" Target="../tags/tag1279.xml"/><Relationship Id="rId217" Type="http://schemas.openxmlformats.org/officeDocument/2006/relationships/tags" Target="../tags/tag1278.xml"/><Relationship Id="rId216" Type="http://schemas.openxmlformats.org/officeDocument/2006/relationships/tags" Target="../tags/tag1277.xml"/><Relationship Id="rId215" Type="http://schemas.openxmlformats.org/officeDocument/2006/relationships/tags" Target="../tags/tag1276.xml"/><Relationship Id="rId214" Type="http://schemas.openxmlformats.org/officeDocument/2006/relationships/tags" Target="../tags/tag1275.xml"/><Relationship Id="rId213" Type="http://schemas.openxmlformats.org/officeDocument/2006/relationships/tags" Target="../tags/tag1274.xml"/><Relationship Id="rId212" Type="http://schemas.openxmlformats.org/officeDocument/2006/relationships/tags" Target="../tags/tag1273.xml"/><Relationship Id="rId211" Type="http://schemas.openxmlformats.org/officeDocument/2006/relationships/tags" Target="../tags/tag1272.xml"/><Relationship Id="rId210" Type="http://schemas.openxmlformats.org/officeDocument/2006/relationships/tags" Target="../tags/tag1271.xml"/><Relationship Id="rId21" Type="http://schemas.openxmlformats.org/officeDocument/2006/relationships/tags" Target="../tags/tag1082.xml"/><Relationship Id="rId209" Type="http://schemas.openxmlformats.org/officeDocument/2006/relationships/tags" Target="../tags/tag1270.xml"/><Relationship Id="rId208" Type="http://schemas.openxmlformats.org/officeDocument/2006/relationships/tags" Target="../tags/tag1269.xml"/><Relationship Id="rId207" Type="http://schemas.openxmlformats.org/officeDocument/2006/relationships/tags" Target="../tags/tag1268.xml"/><Relationship Id="rId206" Type="http://schemas.openxmlformats.org/officeDocument/2006/relationships/tags" Target="../tags/tag1267.xml"/><Relationship Id="rId205" Type="http://schemas.openxmlformats.org/officeDocument/2006/relationships/tags" Target="../tags/tag1266.xml"/><Relationship Id="rId204" Type="http://schemas.openxmlformats.org/officeDocument/2006/relationships/tags" Target="../tags/tag1265.xml"/><Relationship Id="rId203" Type="http://schemas.openxmlformats.org/officeDocument/2006/relationships/tags" Target="../tags/tag1264.xml"/><Relationship Id="rId202" Type="http://schemas.openxmlformats.org/officeDocument/2006/relationships/tags" Target="../tags/tag1263.xml"/><Relationship Id="rId201" Type="http://schemas.openxmlformats.org/officeDocument/2006/relationships/tags" Target="../tags/tag1262.xml"/><Relationship Id="rId200" Type="http://schemas.openxmlformats.org/officeDocument/2006/relationships/tags" Target="../tags/tag1261.xml"/><Relationship Id="rId20" Type="http://schemas.openxmlformats.org/officeDocument/2006/relationships/tags" Target="../tags/tag1081.xml"/><Relationship Id="rId2" Type="http://schemas.openxmlformats.org/officeDocument/2006/relationships/tags" Target="../tags/tag1063.xml"/><Relationship Id="rId199" Type="http://schemas.openxmlformats.org/officeDocument/2006/relationships/tags" Target="../tags/tag1260.xml"/><Relationship Id="rId198" Type="http://schemas.openxmlformats.org/officeDocument/2006/relationships/tags" Target="../tags/tag1259.xml"/><Relationship Id="rId197" Type="http://schemas.openxmlformats.org/officeDocument/2006/relationships/tags" Target="../tags/tag1258.xml"/><Relationship Id="rId196" Type="http://schemas.openxmlformats.org/officeDocument/2006/relationships/tags" Target="../tags/tag1257.xml"/><Relationship Id="rId195" Type="http://schemas.openxmlformats.org/officeDocument/2006/relationships/tags" Target="../tags/tag1256.xml"/><Relationship Id="rId194" Type="http://schemas.openxmlformats.org/officeDocument/2006/relationships/tags" Target="../tags/tag1255.xml"/><Relationship Id="rId193" Type="http://schemas.openxmlformats.org/officeDocument/2006/relationships/tags" Target="../tags/tag1254.xml"/><Relationship Id="rId192" Type="http://schemas.openxmlformats.org/officeDocument/2006/relationships/tags" Target="../tags/tag1253.xml"/><Relationship Id="rId191" Type="http://schemas.openxmlformats.org/officeDocument/2006/relationships/tags" Target="../tags/tag1252.xml"/><Relationship Id="rId190" Type="http://schemas.openxmlformats.org/officeDocument/2006/relationships/tags" Target="../tags/tag1251.xml"/><Relationship Id="rId19" Type="http://schemas.openxmlformats.org/officeDocument/2006/relationships/tags" Target="../tags/tag1080.xml"/><Relationship Id="rId189" Type="http://schemas.openxmlformats.org/officeDocument/2006/relationships/tags" Target="../tags/tag1250.xml"/><Relationship Id="rId188" Type="http://schemas.openxmlformats.org/officeDocument/2006/relationships/tags" Target="../tags/tag1249.xml"/><Relationship Id="rId187" Type="http://schemas.openxmlformats.org/officeDocument/2006/relationships/tags" Target="../tags/tag1248.xml"/><Relationship Id="rId186" Type="http://schemas.openxmlformats.org/officeDocument/2006/relationships/tags" Target="../tags/tag1247.xml"/><Relationship Id="rId185" Type="http://schemas.openxmlformats.org/officeDocument/2006/relationships/tags" Target="../tags/tag1246.xml"/><Relationship Id="rId184" Type="http://schemas.openxmlformats.org/officeDocument/2006/relationships/tags" Target="../tags/tag1245.xml"/><Relationship Id="rId183" Type="http://schemas.openxmlformats.org/officeDocument/2006/relationships/tags" Target="../tags/tag1244.xml"/><Relationship Id="rId182" Type="http://schemas.openxmlformats.org/officeDocument/2006/relationships/tags" Target="../tags/tag1243.xml"/><Relationship Id="rId181" Type="http://schemas.openxmlformats.org/officeDocument/2006/relationships/tags" Target="../tags/tag1242.xml"/><Relationship Id="rId180" Type="http://schemas.openxmlformats.org/officeDocument/2006/relationships/tags" Target="../tags/tag1241.xml"/><Relationship Id="rId18" Type="http://schemas.openxmlformats.org/officeDocument/2006/relationships/tags" Target="../tags/tag1079.xml"/><Relationship Id="rId179" Type="http://schemas.openxmlformats.org/officeDocument/2006/relationships/tags" Target="../tags/tag1240.xml"/><Relationship Id="rId178" Type="http://schemas.openxmlformats.org/officeDocument/2006/relationships/tags" Target="../tags/tag1239.xml"/><Relationship Id="rId177" Type="http://schemas.openxmlformats.org/officeDocument/2006/relationships/tags" Target="../tags/tag1238.xml"/><Relationship Id="rId176" Type="http://schemas.openxmlformats.org/officeDocument/2006/relationships/tags" Target="../tags/tag1237.xml"/><Relationship Id="rId175" Type="http://schemas.openxmlformats.org/officeDocument/2006/relationships/tags" Target="../tags/tag1236.xml"/><Relationship Id="rId174" Type="http://schemas.openxmlformats.org/officeDocument/2006/relationships/tags" Target="../tags/tag1235.xml"/><Relationship Id="rId173" Type="http://schemas.openxmlformats.org/officeDocument/2006/relationships/tags" Target="../tags/tag1234.xml"/><Relationship Id="rId172" Type="http://schemas.openxmlformats.org/officeDocument/2006/relationships/tags" Target="../tags/tag1233.xml"/><Relationship Id="rId171" Type="http://schemas.openxmlformats.org/officeDocument/2006/relationships/tags" Target="../tags/tag1232.xml"/><Relationship Id="rId170" Type="http://schemas.openxmlformats.org/officeDocument/2006/relationships/tags" Target="../tags/tag1231.xml"/><Relationship Id="rId17" Type="http://schemas.openxmlformats.org/officeDocument/2006/relationships/tags" Target="../tags/tag1078.xml"/><Relationship Id="rId169" Type="http://schemas.openxmlformats.org/officeDocument/2006/relationships/tags" Target="../tags/tag1230.xml"/><Relationship Id="rId168" Type="http://schemas.openxmlformats.org/officeDocument/2006/relationships/tags" Target="../tags/tag1229.xml"/><Relationship Id="rId167" Type="http://schemas.openxmlformats.org/officeDocument/2006/relationships/tags" Target="../tags/tag1228.xml"/><Relationship Id="rId166" Type="http://schemas.openxmlformats.org/officeDocument/2006/relationships/tags" Target="../tags/tag1227.xml"/><Relationship Id="rId165" Type="http://schemas.openxmlformats.org/officeDocument/2006/relationships/tags" Target="../tags/tag1226.xml"/><Relationship Id="rId164" Type="http://schemas.openxmlformats.org/officeDocument/2006/relationships/tags" Target="../tags/tag1225.xml"/><Relationship Id="rId163" Type="http://schemas.openxmlformats.org/officeDocument/2006/relationships/tags" Target="../tags/tag1224.xml"/><Relationship Id="rId162" Type="http://schemas.openxmlformats.org/officeDocument/2006/relationships/tags" Target="../tags/tag1223.xml"/><Relationship Id="rId161" Type="http://schemas.openxmlformats.org/officeDocument/2006/relationships/tags" Target="../tags/tag1222.xml"/><Relationship Id="rId160" Type="http://schemas.openxmlformats.org/officeDocument/2006/relationships/tags" Target="../tags/tag1221.xml"/><Relationship Id="rId16" Type="http://schemas.openxmlformats.org/officeDocument/2006/relationships/tags" Target="../tags/tag1077.xml"/><Relationship Id="rId159" Type="http://schemas.openxmlformats.org/officeDocument/2006/relationships/tags" Target="../tags/tag1220.xml"/><Relationship Id="rId158" Type="http://schemas.openxmlformats.org/officeDocument/2006/relationships/tags" Target="../tags/tag1219.xml"/><Relationship Id="rId157" Type="http://schemas.openxmlformats.org/officeDocument/2006/relationships/tags" Target="../tags/tag1218.xml"/><Relationship Id="rId156" Type="http://schemas.openxmlformats.org/officeDocument/2006/relationships/tags" Target="../tags/tag1217.xml"/><Relationship Id="rId155" Type="http://schemas.openxmlformats.org/officeDocument/2006/relationships/tags" Target="../tags/tag1216.xml"/><Relationship Id="rId154" Type="http://schemas.openxmlformats.org/officeDocument/2006/relationships/tags" Target="../tags/tag1215.xml"/><Relationship Id="rId153" Type="http://schemas.openxmlformats.org/officeDocument/2006/relationships/tags" Target="../tags/tag1214.xml"/><Relationship Id="rId152" Type="http://schemas.openxmlformats.org/officeDocument/2006/relationships/tags" Target="../tags/tag1213.xml"/><Relationship Id="rId151" Type="http://schemas.openxmlformats.org/officeDocument/2006/relationships/tags" Target="../tags/tag1212.xml"/><Relationship Id="rId150" Type="http://schemas.openxmlformats.org/officeDocument/2006/relationships/tags" Target="../tags/tag1211.xml"/><Relationship Id="rId15" Type="http://schemas.openxmlformats.org/officeDocument/2006/relationships/tags" Target="../tags/tag1076.xml"/><Relationship Id="rId149" Type="http://schemas.openxmlformats.org/officeDocument/2006/relationships/tags" Target="../tags/tag1210.xml"/><Relationship Id="rId148" Type="http://schemas.openxmlformats.org/officeDocument/2006/relationships/tags" Target="../tags/tag1209.xml"/><Relationship Id="rId147" Type="http://schemas.openxmlformats.org/officeDocument/2006/relationships/tags" Target="../tags/tag1208.xml"/><Relationship Id="rId146" Type="http://schemas.openxmlformats.org/officeDocument/2006/relationships/tags" Target="../tags/tag1207.xml"/><Relationship Id="rId145" Type="http://schemas.openxmlformats.org/officeDocument/2006/relationships/tags" Target="../tags/tag1206.xml"/><Relationship Id="rId144" Type="http://schemas.openxmlformats.org/officeDocument/2006/relationships/tags" Target="../tags/tag1205.xml"/><Relationship Id="rId143" Type="http://schemas.openxmlformats.org/officeDocument/2006/relationships/tags" Target="../tags/tag1204.xml"/><Relationship Id="rId142" Type="http://schemas.openxmlformats.org/officeDocument/2006/relationships/tags" Target="../tags/tag1203.xml"/><Relationship Id="rId141" Type="http://schemas.openxmlformats.org/officeDocument/2006/relationships/tags" Target="../tags/tag1202.xml"/><Relationship Id="rId140" Type="http://schemas.openxmlformats.org/officeDocument/2006/relationships/tags" Target="../tags/tag1201.xml"/><Relationship Id="rId14" Type="http://schemas.openxmlformats.org/officeDocument/2006/relationships/tags" Target="../tags/tag1075.xml"/><Relationship Id="rId139" Type="http://schemas.openxmlformats.org/officeDocument/2006/relationships/tags" Target="../tags/tag1200.xml"/><Relationship Id="rId138" Type="http://schemas.openxmlformats.org/officeDocument/2006/relationships/tags" Target="../tags/tag1199.xml"/><Relationship Id="rId137" Type="http://schemas.openxmlformats.org/officeDocument/2006/relationships/tags" Target="../tags/tag1198.xml"/><Relationship Id="rId136" Type="http://schemas.openxmlformats.org/officeDocument/2006/relationships/tags" Target="../tags/tag1197.xml"/><Relationship Id="rId135" Type="http://schemas.openxmlformats.org/officeDocument/2006/relationships/tags" Target="../tags/tag1196.xml"/><Relationship Id="rId134" Type="http://schemas.openxmlformats.org/officeDocument/2006/relationships/tags" Target="../tags/tag1195.xml"/><Relationship Id="rId133" Type="http://schemas.openxmlformats.org/officeDocument/2006/relationships/tags" Target="../tags/tag1194.xml"/><Relationship Id="rId132" Type="http://schemas.openxmlformats.org/officeDocument/2006/relationships/tags" Target="../tags/tag1193.xml"/><Relationship Id="rId131" Type="http://schemas.openxmlformats.org/officeDocument/2006/relationships/tags" Target="../tags/tag1192.xml"/><Relationship Id="rId130" Type="http://schemas.openxmlformats.org/officeDocument/2006/relationships/tags" Target="../tags/tag1191.xml"/><Relationship Id="rId13" Type="http://schemas.openxmlformats.org/officeDocument/2006/relationships/tags" Target="../tags/tag1074.xml"/><Relationship Id="rId129" Type="http://schemas.openxmlformats.org/officeDocument/2006/relationships/tags" Target="../tags/tag1190.xml"/><Relationship Id="rId128" Type="http://schemas.openxmlformats.org/officeDocument/2006/relationships/tags" Target="../tags/tag1189.xml"/><Relationship Id="rId127" Type="http://schemas.openxmlformats.org/officeDocument/2006/relationships/tags" Target="../tags/tag1188.xml"/><Relationship Id="rId126" Type="http://schemas.openxmlformats.org/officeDocument/2006/relationships/tags" Target="../tags/tag1187.xml"/><Relationship Id="rId125" Type="http://schemas.openxmlformats.org/officeDocument/2006/relationships/tags" Target="../tags/tag1186.xml"/><Relationship Id="rId124" Type="http://schemas.openxmlformats.org/officeDocument/2006/relationships/tags" Target="../tags/tag1185.xml"/><Relationship Id="rId123" Type="http://schemas.openxmlformats.org/officeDocument/2006/relationships/tags" Target="../tags/tag1184.xml"/><Relationship Id="rId122" Type="http://schemas.openxmlformats.org/officeDocument/2006/relationships/tags" Target="../tags/tag1183.xml"/><Relationship Id="rId121" Type="http://schemas.openxmlformats.org/officeDocument/2006/relationships/tags" Target="../tags/tag1182.xml"/><Relationship Id="rId120" Type="http://schemas.openxmlformats.org/officeDocument/2006/relationships/tags" Target="../tags/tag1181.xml"/><Relationship Id="rId12" Type="http://schemas.openxmlformats.org/officeDocument/2006/relationships/tags" Target="../tags/tag1073.xml"/><Relationship Id="rId119" Type="http://schemas.openxmlformats.org/officeDocument/2006/relationships/tags" Target="../tags/tag1180.xml"/><Relationship Id="rId118" Type="http://schemas.openxmlformats.org/officeDocument/2006/relationships/tags" Target="../tags/tag1179.xml"/><Relationship Id="rId117" Type="http://schemas.openxmlformats.org/officeDocument/2006/relationships/tags" Target="../tags/tag1178.xml"/><Relationship Id="rId116" Type="http://schemas.openxmlformats.org/officeDocument/2006/relationships/tags" Target="../tags/tag1177.xml"/><Relationship Id="rId115" Type="http://schemas.openxmlformats.org/officeDocument/2006/relationships/tags" Target="../tags/tag1176.xml"/><Relationship Id="rId114" Type="http://schemas.openxmlformats.org/officeDocument/2006/relationships/tags" Target="../tags/tag1175.xml"/><Relationship Id="rId113" Type="http://schemas.openxmlformats.org/officeDocument/2006/relationships/tags" Target="../tags/tag1174.xml"/><Relationship Id="rId112" Type="http://schemas.openxmlformats.org/officeDocument/2006/relationships/tags" Target="../tags/tag1173.xml"/><Relationship Id="rId111" Type="http://schemas.openxmlformats.org/officeDocument/2006/relationships/tags" Target="../tags/tag1172.xml"/><Relationship Id="rId110" Type="http://schemas.openxmlformats.org/officeDocument/2006/relationships/tags" Target="../tags/tag1171.xml"/><Relationship Id="rId11" Type="http://schemas.openxmlformats.org/officeDocument/2006/relationships/tags" Target="../tags/tag1072.xml"/><Relationship Id="rId109" Type="http://schemas.openxmlformats.org/officeDocument/2006/relationships/tags" Target="../tags/tag1170.xml"/><Relationship Id="rId108" Type="http://schemas.openxmlformats.org/officeDocument/2006/relationships/tags" Target="../tags/tag1169.xml"/><Relationship Id="rId107" Type="http://schemas.openxmlformats.org/officeDocument/2006/relationships/tags" Target="../tags/tag1168.xml"/><Relationship Id="rId106" Type="http://schemas.openxmlformats.org/officeDocument/2006/relationships/tags" Target="../tags/tag1167.xml"/><Relationship Id="rId105" Type="http://schemas.openxmlformats.org/officeDocument/2006/relationships/tags" Target="../tags/tag1166.xml"/><Relationship Id="rId104" Type="http://schemas.openxmlformats.org/officeDocument/2006/relationships/tags" Target="../tags/tag1165.xml"/><Relationship Id="rId103" Type="http://schemas.openxmlformats.org/officeDocument/2006/relationships/tags" Target="../tags/tag1164.xml"/><Relationship Id="rId102" Type="http://schemas.openxmlformats.org/officeDocument/2006/relationships/tags" Target="../tags/tag1163.xml"/><Relationship Id="rId101" Type="http://schemas.openxmlformats.org/officeDocument/2006/relationships/tags" Target="../tags/tag1162.xml"/><Relationship Id="rId100" Type="http://schemas.openxmlformats.org/officeDocument/2006/relationships/tags" Target="../tags/tag1161.xml"/><Relationship Id="rId10" Type="http://schemas.openxmlformats.org/officeDocument/2006/relationships/tags" Target="../tags/tag1071.xml"/><Relationship Id="rId1" Type="http://schemas.openxmlformats.org/officeDocument/2006/relationships/tags" Target="../tags/tag1062.xml"/></Relationships>
</file>

<file path=ppt/slides/_rels/slide25.xml.rels><?xml version="1.0" encoding="UTF-8" standalone="yes"?>
<Relationships xmlns="http://schemas.openxmlformats.org/package/2006/relationships"><Relationship Id="rId9" Type="http://schemas.openxmlformats.org/officeDocument/2006/relationships/tags" Target="../tags/tag1291.xml"/><Relationship Id="rId8" Type="http://schemas.openxmlformats.org/officeDocument/2006/relationships/tags" Target="../tags/tag1290.xml"/><Relationship Id="rId7" Type="http://schemas.openxmlformats.org/officeDocument/2006/relationships/tags" Target="../tags/tag1289.xml"/><Relationship Id="rId6" Type="http://schemas.openxmlformats.org/officeDocument/2006/relationships/tags" Target="../tags/tag1288.xml"/><Relationship Id="rId5" Type="http://schemas.openxmlformats.org/officeDocument/2006/relationships/tags" Target="../tags/tag1287.xml"/><Relationship Id="rId4" Type="http://schemas.openxmlformats.org/officeDocument/2006/relationships/tags" Target="../tags/tag1286.xml"/><Relationship Id="rId3" Type="http://schemas.openxmlformats.org/officeDocument/2006/relationships/tags" Target="../tags/tag1285.xml"/><Relationship Id="rId20" Type="http://schemas.openxmlformats.org/officeDocument/2006/relationships/notesSlide" Target="../notesSlides/notesSlide22.xml"/><Relationship Id="rId2" Type="http://schemas.openxmlformats.org/officeDocument/2006/relationships/tags" Target="../tags/tag1284.xml"/><Relationship Id="rId19" Type="http://schemas.openxmlformats.org/officeDocument/2006/relationships/slideLayout" Target="../slideLayouts/slideLayout44.xml"/><Relationship Id="rId18" Type="http://schemas.openxmlformats.org/officeDocument/2006/relationships/tags" Target="../tags/tag1300.xml"/><Relationship Id="rId17" Type="http://schemas.openxmlformats.org/officeDocument/2006/relationships/tags" Target="../tags/tag1299.xml"/><Relationship Id="rId16" Type="http://schemas.openxmlformats.org/officeDocument/2006/relationships/tags" Target="../tags/tag1298.xml"/><Relationship Id="rId15" Type="http://schemas.openxmlformats.org/officeDocument/2006/relationships/tags" Target="../tags/tag1297.xml"/><Relationship Id="rId14" Type="http://schemas.openxmlformats.org/officeDocument/2006/relationships/tags" Target="../tags/tag1296.xml"/><Relationship Id="rId13" Type="http://schemas.openxmlformats.org/officeDocument/2006/relationships/tags" Target="../tags/tag1295.xml"/><Relationship Id="rId12" Type="http://schemas.openxmlformats.org/officeDocument/2006/relationships/tags" Target="../tags/tag1294.xml"/><Relationship Id="rId11" Type="http://schemas.openxmlformats.org/officeDocument/2006/relationships/tags" Target="../tags/tag1293.xml"/><Relationship Id="rId10" Type="http://schemas.openxmlformats.org/officeDocument/2006/relationships/tags" Target="../tags/tag1292.xml"/><Relationship Id="rId1" Type="http://schemas.openxmlformats.org/officeDocument/2006/relationships/tags" Target="../tags/tag1283.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8.xml"/><Relationship Id="rId1"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48.xml"/><Relationship Id="rId1"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46.xml"/><Relationship Id="rId1"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4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sv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9" Type="http://schemas.openxmlformats.org/officeDocument/2006/relationships/tags" Target="../tags/tag278.xml"/><Relationship Id="rId8" Type="http://schemas.openxmlformats.org/officeDocument/2006/relationships/tags" Target="../tags/tag277.xml"/><Relationship Id="rId7" Type="http://schemas.openxmlformats.org/officeDocument/2006/relationships/tags" Target="../tags/tag276.xml"/><Relationship Id="rId6" Type="http://schemas.openxmlformats.org/officeDocument/2006/relationships/tags" Target="../tags/tag275.xml"/><Relationship Id="rId5" Type="http://schemas.openxmlformats.org/officeDocument/2006/relationships/tags" Target="../tags/tag274.xml"/><Relationship Id="rId43" Type="http://schemas.openxmlformats.org/officeDocument/2006/relationships/notesSlide" Target="../notesSlides/notesSlide2.xml"/><Relationship Id="rId42" Type="http://schemas.openxmlformats.org/officeDocument/2006/relationships/slideLayout" Target="../slideLayouts/slideLayout38.xml"/><Relationship Id="rId41" Type="http://schemas.openxmlformats.org/officeDocument/2006/relationships/tags" Target="../tags/tag310.xml"/><Relationship Id="rId40" Type="http://schemas.openxmlformats.org/officeDocument/2006/relationships/tags" Target="../tags/tag309.xml"/><Relationship Id="rId4" Type="http://schemas.openxmlformats.org/officeDocument/2006/relationships/tags" Target="../tags/tag273.xml"/><Relationship Id="rId39" Type="http://schemas.openxmlformats.org/officeDocument/2006/relationships/tags" Target="../tags/tag308.xml"/><Relationship Id="rId38" Type="http://schemas.openxmlformats.org/officeDocument/2006/relationships/tags" Target="../tags/tag307.xml"/><Relationship Id="rId37" Type="http://schemas.openxmlformats.org/officeDocument/2006/relationships/tags" Target="../tags/tag306.xml"/><Relationship Id="rId36" Type="http://schemas.openxmlformats.org/officeDocument/2006/relationships/tags" Target="../tags/tag305.xml"/><Relationship Id="rId35" Type="http://schemas.openxmlformats.org/officeDocument/2006/relationships/tags" Target="../tags/tag304.xml"/><Relationship Id="rId34" Type="http://schemas.openxmlformats.org/officeDocument/2006/relationships/tags" Target="../tags/tag303.xml"/><Relationship Id="rId33" Type="http://schemas.openxmlformats.org/officeDocument/2006/relationships/tags" Target="../tags/tag302.xml"/><Relationship Id="rId32" Type="http://schemas.openxmlformats.org/officeDocument/2006/relationships/tags" Target="../tags/tag301.xml"/><Relationship Id="rId31" Type="http://schemas.openxmlformats.org/officeDocument/2006/relationships/tags" Target="../tags/tag300.xml"/><Relationship Id="rId30" Type="http://schemas.openxmlformats.org/officeDocument/2006/relationships/tags" Target="../tags/tag299.xml"/><Relationship Id="rId3" Type="http://schemas.openxmlformats.org/officeDocument/2006/relationships/tags" Target="../tags/tag272.xml"/><Relationship Id="rId29" Type="http://schemas.openxmlformats.org/officeDocument/2006/relationships/tags" Target="../tags/tag298.xml"/><Relationship Id="rId28" Type="http://schemas.openxmlformats.org/officeDocument/2006/relationships/tags" Target="../tags/tag297.xml"/><Relationship Id="rId27" Type="http://schemas.openxmlformats.org/officeDocument/2006/relationships/tags" Target="../tags/tag296.xml"/><Relationship Id="rId26" Type="http://schemas.openxmlformats.org/officeDocument/2006/relationships/tags" Target="../tags/tag295.xml"/><Relationship Id="rId25" Type="http://schemas.openxmlformats.org/officeDocument/2006/relationships/tags" Target="../tags/tag294.xml"/><Relationship Id="rId24" Type="http://schemas.openxmlformats.org/officeDocument/2006/relationships/tags" Target="../tags/tag293.xml"/><Relationship Id="rId23" Type="http://schemas.openxmlformats.org/officeDocument/2006/relationships/tags" Target="../tags/tag292.xml"/><Relationship Id="rId22" Type="http://schemas.openxmlformats.org/officeDocument/2006/relationships/tags" Target="../tags/tag291.xml"/><Relationship Id="rId21" Type="http://schemas.openxmlformats.org/officeDocument/2006/relationships/tags" Target="../tags/tag290.xml"/><Relationship Id="rId20" Type="http://schemas.openxmlformats.org/officeDocument/2006/relationships/tags" Target="../tags/tag289.xml"/><Relationship Id="rId2" Type="http://schemas.openxmlformats.org/officeDocument/2006/relationships/tags" Target="../tags/tag271.xml"/><Relationship Id="rId19" Type="http://schemas.openxmlformats.org/officeDocument/2006/relationships/tags" Target="../tags/tag288.xml"/><Relationship Id="rId18" Type="http://schemas.openxmlformats.org/officeDocument/2006/relationships/tags" Target="../tags/tag287.xml"/><Relationship Id="rId17" Type="http://schemas.openxmlformats.org/officeDocument/2006/relationships/tags" Target="../tags/tag286.xml"/><Relationship Id="rId16" Type="http://schemas.openxmlformats.org/officeDocument/2006/relationships/tags" Target="../tags/tag285.xml"/><Relationship Id="rId15" Type="http://schemas.openxmlformats.org/officeDocument/2006/relationships/tags" Target="../tags/tag284.xml"/><Relationship Id="rId14" Type="http://schemas.openxmlformats.org/officeDocument/2006/relationships/tags" Target="../tags/tag283.xml"/><Relationship Id="rId13" Type="http://schemas.openxmlformats.org/officeDocument/2006/relationships/tags" Target="../tags/tag282.xml"/><Relationship Id="rId12" Type="http://schemas.openxmlformats.org/officeDocument/2006/relationships/tags" Target="../tags/tag281.xml"/><Relationship Id="rId11" Type="http://schemas.openxmlformats.org/officeDocument/2006/relationships/tags" Target="../tags/tag280.xml"/><Relationship Id="rId10" Type="http://schemas.openxmlformats.org/officeDocument/2006/relationships/tags" Target="../tags/tag279.xml"/><Relationship Id="rId1" Type="http://schemas.openxmlformats.org/officeDocument/2006/relationships/tags" Target="../tags/tag270.xml"/></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46.xml"/><Relationship Id="rId5" Type="http://schemas.openxmlformats.org/officeDocument/2006/relationships/image" Target="../media/image15.png"/><Relationship Id="rId4" Type="http://schemas.openxmlformats.org/officeDocument/2006/relationships/tags" Target="../tags/tag311.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chart" Target="../charts/chart1.xml"/></Relationships>
</file>

<file path=ppt/slides/_rels/slide6.xml.rels><?xml version="1.0" encoding="UTF-8" standalone="yes"?>
<Relationships xmlns="http://schemas.openxmlformats.org/package/2006/relationships"><Relationship Id="rId99" Type="http://schemas.openxmlformats.org/officeDocument/2006/relationships/tags" Target="../tags/tag410.xml"/><Relationship Id="rId98" Type="http://schemas.openxmlformats.org/officeDocument/2006/relationships/tags" Target="../tags/tag409.xml"/><Relationship Id="rId97" Type="http://schemas.openxmlformats.org/officeDocument/2006/relationships/tags" Target="../tags/tag408.xml"/><Relationship Id="rId96" Type="http://schemas.openxmlformats.org/officeDocument/2006/relationships/tags" Target="../tags/tag407.xml"/><Relationship Id="rId95" Type="http://schemas.openxmlformats.org/officeDocument/2006/relationships/tags" Target="../tags/tag406.xml"/><Relationship Id="rId94" Type="http://schemas.openxmlformats.org/officeDocument/2006/relationships/tags" Target="../tags/tag405.xml"/><Relationship Id="rId93" Type="http://schemas.openxmlformats.org/officeDocument/2006/relationships/tags" Target="../tags/tag404.xml"/><Relationship Id="rId92" Type="http://schemas.openxmlformats.org/officeDocument/2006/relationships/tags" Target="../tags/tag403.xml"/><Relationship Id="rId91" Type="http://schemas.openxmlformats.org/officeDocument/2006/relationships/tags" Target="../tags/tag402.xml"/><Relationship Id="rId90" Type="http://schemas.openxmlformats.org/officeDocument/2006/relationships/tags" Target="../tags/tag401.xml"/><Relationship Id="rId9" Type="http://schemas.openxmlformats.org/officeDocument/2006/relationships/tags" Target="../tags/tag320.xml"/><Relationship Id="rId89" Type="http://schemas.openxmlformats.org/officeDocument/2006/relationships/tags" Target="../tags/tag400.xml"/><Relationship Id="rId88" Type="http://schemas.openxmlformats.org/officeDocument/2006/relationships/tags" Target="../tags/tag399.xml"/><Relationship Id="rId87" Type="http://schemas.openxmlformats.org/officeDocument/2006/relationships/tags" Target="../tags/tag398.xml"/><Relationship Id="rId86" Type="http://schemas.openxmlformats.org/officeDocument/2006/relationships/tags" Target="../tags/tag397.xml"/><Relationship Id="rId85" Type="http://schemas.openxmlformats.org/officeDocument/2006/relationships/tags" Target="../tags/tag396.xml"/><Relationship Id="rId84" Type="http://schemas.openxmlformats.org/officeDocument/2006/relationships/tags" Target="../tags/tag395.xml"/><Relationship Id="rId83" Type="http://schemas.openxmlformats.org/officeDocument/2006/relationships/tags" Target="../tags/tag394.xml"/><Relationship Id="rId82" Type="http://schemas.openxmlformats.org/officeDocument/2006/relationships/tags" Target="../tags/tag393.xml"/><Relationship Id="rId81" Type="http://schemas.openxmlformats.org/officeDocument/2006/relationships/tags" Target="../tags/tag392.xml"/><Relationship Id="rId80" Type="http://schemas.openxmlformats.org/officeDocument/2006/relationships/tags" Target="../tags/tag391.xml"/><Relationship Id="rId8" Type="http://schemas.openxmlformats.org/officeDocument/2006/relationships/tags" Target="../tags/tag319.xml"/><Relationship Id="rId79" Type="http://schemas.openxmlformats.org/officeDocument/2006/relationships/tags" Target="../tags/tag390.xml"/><Relationship Id="rId78" Type="http://schemas.openxmlformats.org/officeDocument/2006/relationships/tags" Target="../tags/tag389.xml"/><Relationship Id="rId77" Type="http://schemas.openxmlformats.org/officeDocument/2006/relationships/tags" Target="../tags/tag388.xml"/><Relationship Id="rId76" Type="http://schemas.openxmlformats.org/officeDocument/2006/relationships/tags" Target="../tags/tag387.xml"/><Relationship Id="rId75" Type="http://schemas.openxmlformats.org/officeDocument/2006/relationships/tags" Target="../tags/tag386.xml"/><Relationship Id="rId74" Type="http://schemas.openxmlformats.org/officeDocument/2006/relationships/tags" Target="../tags/tag385.xml"/><Relationship Id="rId73" Type="http://schemas.openxmlformats.org/officeDocument/2006/relationships/tags" Target="../tags/tag384.xml"/><Relationship Id="rId72" Type="http://schemas.openxmlformats.org/officeDocument/2006/relationships/tags" Target="../tags/tag383.xml"/><Relationship Id="rId71" Type="http://schemas.openxmlformats.org/officeDocument/2006/relationships/tags" Target="../tags/tag382.xml"/><Relationship Id="rId70" Type="http://schemas.openxmlformats.org/officeDocument/2006/relationships/tags" Target="../tags/tag381.xml"/><Relationship Id="rId7" Type="http://schemas.openxmlformats.org/officeDocument/2006/relationships/tags" Target="../tags/tag318.xml"/><Relationship Id="rId69" Type="http://schemas.openxmlformats.org/officeDocument/2006/relationships/tags" Target="../tags/tag380.xml"/><Relationship Id="rId68" Type="http://schemas.openxmlformats.org/officeDocument/2006/relationships/tags" Target="../tags/tag379.xml"/><Relationship Id="rId67" Type="http://schemas.openxmlformats.org/officeDocument/2006/relationships/tags" Target="../tags/tag378.xml"/><Relationship Id="rId66" Type="http://schemas.openxmlformats.org/officeDocument/2006/relationships/tags" Target="../tags/tag377.xml"/><Relationship Id="rId65" Type="http://schemas.openxmlformats.org/officeDocument/2006/relationships/tags" Target="../tags/tag376.xml"/><Relationship Id="rId64" Type="http://schemas.openxmlformats.org/officeDocument/2006/relationships/tags" Target="../tags/tag375.xml"/><Relationship Id="rId63" Type="http://schemas.openxmlformats.org/officeDocument/2006/relationships/tags" Target="../tags/tag374.xml"/><Relationship Id="rId62" Type="http://schemas.openxmlformats.org/officeDocument/2006/relationships/tags" Target="../tags/tag373.xml"/><Relationship Id="rId61" Type="http://schemas.openxmlformats.org/officeDocument/2006/relationships/tags" Target="../tags/tag372.xml"/><Relationship Id="rId60" Type="http://schemas.openxmlformats.org/officeDocument/2006/relationships/tags" Target="../tags/tag371.xml"/><Relationship Id="rId6" Type="http://schemas.openxmlformats.org/officeDocument/2006/relationships/tags" Target="../tags/tag317.xml"/><Relationship Id="rId59" Type="http://schemas.openxmlformats.org/officeDocument/2006/relationships/tags" Target="../tags/tag370.xml"/><Relationship Id="rId58" Type="http://schemas.openxmlformats.org/officeDocument/2006/relationships/tags" Target="../tags/tag369.xml"/><Relationship Id="rId57" Type="http://schemas.openxmlformats.org/officeDocument/2006/relationships/tags" Target="../tags/tag368.xml"/><Relationship Id="rId56" Type="http://schemas.openxmlformats.org/officeDocument/2006/relationships/tags" Target="../tags/tag367.xml"/><Relationship Id="rId55" Type="http://schemas.openxmlformats.org/officeDocument/2006/relationships/tags" Target="../tags/tag366.xml"/><Relationship Id="rId54" Type="http://schemas.openxmlformats.org/officeDocument/2006/relationships/tags" Target="../tags/tag365.xml"/><Relationship Id="rId53" Type="http://schemas.openxmlformats.org/officeDocument/2006/relationships/tags" Target="../tags/tag364.xml"/><Relationship Id="rId52" Type="http://schemas.openxmlformats.org/officeDocument/2006/relationships/tags" Target="../tags/tag363.xml"/><Relationship Id="rId51" Type="http://schemas.openxmlformats.org/officeDocument/2006/relationships/tags" Target="../tags/tag362.xml"/><Relationship Id="rId50" Type="http://schemas.openxmlformats.org/officeDocument/2006/relationships/tags" Target="../tags/tag361.xml"/><Relationship Id="rId5" Type="http://schemas.openxmlformats.org/officeDocument/2006/relationships/tags" Target="../tags/tag316.xml"/><Relationship Id="rId49" Type="http://schemas.openxmlformats.org/officeDocument/2006/relationships/tags" Target="../tags/tag360.xml"/><Relationship Id="rId48" Type="http://schemas.openxmlformats.org/officeDocument/2006/relationships/tags" Target="../tags/tag359.xml"/><Relationship Id="rId47" Type="http://schemas.openxmlformats.org/officeDocument/2006/relationships/tags" Target="../tags/tag358.xml"/><Relationship Id="rId46" Type="http://schemas.openxmlformats.org/officeDocument/2006/relationships/tags" Target="../tags/tag357.xml"/><Relationship Id="rId45" Type="http://schemas.openxmlformats.org/officeDocument/2006/relationships/tags" Target="../tags/tag356.xml"/><Relationship Id="rId44" Type="http://schemas.openxmlformats.org/officeDocument/2006/relationships/tags" Target="../tags/tag355.xml"/><Relationship Id="rId43" Type="http://schemas.openxmlformats.org/officeDocument/2006/relationships/tags" Target="../tags/tag354.xml"/><Relationship Id="rId42" Type="http://schemas.openxmlformats.org/officeDocument/2006/relationships/tags" Target="../tags/tag353.xml"/><Relationship Id="rId41" Type="http://schemas.openxmlformats.org/officeDocument/2006/relationships/tags" Target="../tags/tag352.xml"/><Relationship Id="rId40" Type="http://schemas.openxmlformats.org/officeDocument/2006/relationships/tags" Target="../tags/tag351.xml"/><Relationship Id="rId4" Type="http://schemas.openxmlformats.org/officeDocument/2006/relationships/tags" Target="../tags/tag315.xml"/><Relationship Id="rId39" Type="http://schemas.openxmlformats.org/officeDocument/2006/relationships/tags" Target="../tags/tag350.xml"/><Relationship Id="rId38" Type="http://schemas.openxmlformats.org/officeDocument/2006/relationships/tags" Target="../tags/tag349.xml"/><Relationship Id="rId37" Type="http://schemas.openxmlformats.org/officeDocument/2006/relationships/tags" Target="../tags/tag348.xml"/><Relationship Id="rId36" Type="http://schemas.openxmlformats.org/officeDocument/2006/relationships/tags" Target="../tags/tag347.xml"/><Relationship Id="rId35" Type="http://schemas.openxmlformats.org/officeDocument/2006/relationships/tags" Target="../tags/tag346.xml"/><Relationship Id="rId34" Type="http://schemas.openxmlformats.org/officeDocument/2006/relationships/tags" Target="../tags/tag345.xml"/><Relationship Id="rId33" Type="http://schemas.openxmlformats.org/officeDocument/2006/relationships/tags" Target="../tags/tag344.xml"/><Relationship Id="rId32" Type="http://schemas.openxmlformats.org/officeDocument/2006/relationships/tags" Target="../tags/tag343.xml"/><Relationship Id="rId31" Type="http://schemas.openxmlformats.org/officeDocument/2006/relationships/tags" Target="../tags/tag342.xml"/><Relationship Id="rId30" Type="http://schemas.openxmlformats.org/officeDocument/2006/relationships/tags" Target="../tags/tag341.xml"/><Relationship Id="rId3" Type="http://schemas.openxmlformats.org/officeDocument/2006/relationships/tags" Target="../tags/tag314.xml"/><Relationship Id="rId29" Type="http://schemas.openxmlformats.org/officeDocument/2006/relationships/tags" Target="../tags/tag340.xml"/><Relationship Id="rId28" Type="http://schemas.openxmlformats.org/officeDocument/2006/relationships/tags" Target="../tags/tag339.xml"/><Relationship Id="rId27" Type="http://schemas.openxmlformats.org/officeDocument/2006/relationships/tags" Target="../tags/tag338.xml"/><Relationship Id="rId26" Type="http://schemas.openxmlformats.org/officeDocument/2006/relationships/tags" Target="../tags/tag337.xml"/><Relationship Id="rId25" Type="http://schemas.openxmlformats.org/officeDocument/2006/relationships/tags" Target="../tags/tag336.xml"/><Relationship Id="rId24" Type="http://schemas.openxmlformats.org/officeDocument/2006/relationships/tags" Target="../tags/tag335.xml"/><Relationship Id="rId23" Type="http://schemas.openxmlformats.org/officeDocument/2006/relationships/tags" Target="../tags/tag334.xml"/><Relationship Id="rId222" Type="http://schemas.openxmlformats.org/officeDocument/2006/relationships/slideLayout" Target="../slideLayouts/slideLayout50.xml"/><Relationship Id="rId221" Type="http://schemas.openxmlformats.org/officeDocument/2006/relationships/tags" Target="../tags/tag532.xml"/><Relationship Id="rId220" Type="http://schemas.openxmlformats.org/officeDocument/2006/relationships/tags" Target="../tags/tag531.xml"/><Relationship Id="rId22" Type="http://schemas.openxmlformats.org/officeDocument/2006/relationships/tags" Target="../tags/tag333.xml"/><Relationship Id="rId219" Type="http://schemas.openxmlformats.org/officeDocument/2006/relationships/tags" Target="../tags/tag530.xml"/><Relationship Id="rId218" Type="http://schemas.openxmlformats.org/officeDocument/2006/relationships/tags" Target="../tags/tag529.xml"/><Relationship Id="rId217" Type="http://schemas.openxmlformats.org/officeDocument/2006/relationships/tags" Target="../tags/tag528.xml"/><Relationship Id="rId216" Type="http://schemas.openxmlformats.org/officeDocument/2006/relationships/tags" Target="../tags/tag527.xml"/><Relationship Id="rId215" Type="http://schemas.openxmlformats.org/officeDocument/2006/relationships/tags" Target="../tags/tag526.xml"/><Relationship Id="rId214" Type="http://schemas.openxmlformats.org/officeDocument/2006/relationships/tags" Target="../tags/tag525.xml"/><Relationship Id="rId213" Type="http://schemas.openxmlformats.org/officeDocument/2006/relationships/tags" Target="../tags/tag524.xml"/><Relationship Id="rId212" Type="http://schemas.openxmlformats.org/officeDocument/2006/relationships/tags" Target="../tags/tag523.xml"/><Relationship Id="rId211" Type="http://schemas.openxmlformats.org/officeDocument/2006/relationships/tags" Target="../tags/tag522.xml"/><Relationship Id="rId210" Type="http://schemas.openxmlformats.org/officeDocument/2006/relationships/tags" Target="../tags/tag521.xml"/><Relationship Id="rId21" Type="http://schemas.openxmlformats.org/officeDocument/2006/relationships/tags" Target="../tags/tag332.xml"/><Relationship Id="rId209" Type="http://schemas.openxmlformats.org/officeDocument/2006/relationships/tags" Target="../tags/tag520.xml"/><Relationship Id="rId208" Type="http://schemas.openxmlformats.org/officeDocument/2006/relationships/tags" Target="../tags/tag519.xml"/><Relationship Id="rId207" Type="http://schemas.openxmlformats.org/officeDocument/2006/relationships/tags" Target="../tags/tag518.xml"/><Relationship Id="rId206" Type="http://schemas.openxmlformats.org/officeDocument/2006/relationships/tags" Target="../tags/tag517.xml"/><Relationship Id="rId205" Type="http://schemas.openxmlformats.org/officeDocument/2006/relationships/tags" Target="../tags/tag516.xml"/><Relationship Id="rId204" Type="http://schemas.openxmlformats.org/officeDocument/2006/relationships/tags" Target="../tags/tag515.xml"/><Relationship Id="rId203" Type="http://schemas.openxmlformats.org/officeDocument/2006/relationships/tags" Target="../tags/tag514.xml"/><Relationship Id="rId202" Type="http://schemas.openxmlformats.org/officeDocument/2006/relationships/tags" Target="../tags/tag513.xml"/><Relationship Id="rId201" Type="http://schemas.openxmlformats.org/officeDocument/2006/relationships/tags" Target="../tags/tag512.xml"/><Relationship Id="rId200" Type="http://schemas.openxmlformats.org/officeDocument/2006/relationships/tags" Target="../tags/tag511.xml"/><Relationship Id="rId20" Type="http://schemas.openxmlformats.org/officeDocument/2006/relationships/tags" Target="../tags/tag331.xml"/><Relationship Id="rId2" Type="http://schemas.openxmlformats.org/officeDocument/2006/relationships/tags" Target="../tags/tag313.xml"/><Relationship Id="rId199" Type="http://schemas.openxmlformats.org/officeDocument/2006/relationships/tags" Target="../tags/tag510.xml"/><Relationship Id="rId198" Type="http://schemas.openxmlformats.org/officeDocument/2006/relationships/tags" Target="../tags/tag509.xml"/><Relationship Id="rId197" Type="http://schemas.openxmlformats.org/officeDocument/2006/relationships/tags" Target="../tags/tag508.xml"/><Relationship Id="rId196" Type="http://schemas.openxmlformats.org/officeDocument/2006/relationships/tags" Target="../tags/tag507.xml"/><Relationship Id="rId195" Type="http://schemas.openxmlformats.org/officeDocument/2006/relationships/tags" Target="../tags/tag506.xml"/><Relationship Id="rId194" Type="http://schemas.openxmlformats.org/officeDocument/2006/relationships/tags" Target="../tags/tag505.xml"/><Relationship Id="rId193" Type="http://schemas.openxmlformats.org/officeDocument/2006/relationships/tags" Target="../tags/tag504.xml"/><Relationship Id="rId192" Type="http://schemas.openxmlformats.org/officeDocument/2006/relationships/tags" Target="../tags/tag503.xml"/><Relationship Id="rId191" Type="http://schemas.openxmlformats.org/officeDocument/2006/relationships/tags" Target="../tags/tag502.xml"/><Relationship Id="rId190" Type="http://schemas.openxmlformats.org/officeDocument/2006/relationships/tags" Target="../tags/tag501.xml"/><Relationship Id="rId19" Type="http://schemas.openxmlformats.org/officeDocument/2006/relationships/tags" Target="../tags/tag330.xml"/><Relationship Id="rId189" Type="http://schemas.openxmlformats.org/officeDocument/2006/relationships/tags" Target="../tags/tag500.xml"/><Relationship Id="rId188" Type="http://schemas.openxmlformats.org/officeDocument/2006/relationships/tags" Target="../tags/tag499.xml"/><Relationship Id="rId187" Type="http://schemas.openxmlformats.org/officeDocument/2006/relationships/tags" Target="../tags/tag498.xml"/><Relationship Id="rId186" Type="http://schemas.openxmlformats.org/officeDocument/2006/relationships/tags" Target="../tags/tag497.xml"/><Relationship Id="rId185" Type="http://schemas.openxmlformats.org/officeDocument/2006/relationships/tags" Target="../tags/tag496.xml"/><Relationship Id="rId184" Type="http://schemas.openxmlformats.org/officeDocument/2006/relationships/tags" Target="../tags/tag495.xml"/><Relationship Id="rId183" Type="http://schemas.openxmlformats.org/officeDocument/2006/relationships/tags" Target="../tags/tag494.xml"/><Relationship Id="rId182" Type="http://schemas.openxmlformats.org/officeDocument/2006/relationships/tags" Target="../tags/tag493.xml"/><Relationship Id="rId181" Type="http://schemas.openxmlformats.org/officeDocument/2006/relationships/tags" Target="../tags/tag492.xml"/><Relationship Id="rId180" Type="http://schemas.openxmlformats.org/officeDocument/2006/relationships/tags" Target="../tags/tag491.xml"/><Relationship Id="rId18" Type="http://schemas.openxmlformats.org/officeDocument/2006/relationships/tags" Target="../tags/tag329.xml"/><Relationship Id="rId179" Type="http://schemas.openxmlformats.org/officeDocument/2006/relationships/tags" Target="../tags/tag490.xml"/><Relationship Id="rId178" Type="http://schemas.openxmlformats.org/officeDocument/2006/relationships/tags" Target="../tags/tag489.xml"/><Relationship Id="rId177" Type="http://schemas.openxmlformats.org/officeDocument/2006/relationships/tags" Target="../tags/tag488.xml"/><Relationship Id="rId176" Type="http://schemas.openxmlformats.org/officeDocument/2006/relationships/tags" Target="../tags/tag487.xml"/><Relationship Id="rId175" Type="http://schemas.openxmlformats.org/officeDocument/2006/relationships/tags" Target="../tags/tag486.xml"/><Relationship Id="rId174" Type="http://schemas.openxmlformats.org/officeDocument/2006/relationships/tags" Target="../tags/tag485.xml"/><Relationship Id="rId173" Type="http://schemas.openxmlformats.org/officeDocument/2006/relationships/tags" Target="../tags/tag484.xml"/><Relationship Id="rId172" Type="http://schemas.openxmlformats.org/officeDocument/2006/relationships/tags" Target="../tags/tag483.xml"/><Relationship Id="rId171" Type="http://schemas.openxmlformats.org/officeDocument/2006/relationships/tags" Target="../tags/tag482.xml"/><Relationship Id="rId170" Type="http://schemas.openxmlformats.org/officeDocument/2006/relationships/tags" Target="../tags/tag481.xml"/><Relationship Id="rId17" Type="http://schemas.openxmlformats.org/officeDocument/2006/relationships/tags" Target="../tags/tag328.xml"/><Relationship Id="rId169" Type="http://schemas.openxmlformats.org/officeDocument/2006/relationships/tags" Target="../tags/tag480.xml"/><Relationship Id="rId168" Type="http://schemas.openxmlformats.org/officeDocument/2006/relationships/tags" Target="../tags/tag479.xml"/><Relationship Id="rId167" Type="http://schemas.openxmlformats.org/officeDocument/2006/relationships/tags" Target="../tags/tag478.xml"/><Relationship Id="rId166" Type="http://schemas.openxmlformats.org/officeDocument/2006/relationships/tags" Target="../tags/tag477.xml"/><Relationship Id="rId165" Type="http://schemas.openxmlformats.org/officeDocument/2006/relationships/tags" Target="../tags/tag476.xml"/><Relationship Id="rId164" Type="http://schemas.openxmlformats.org/officeDocument/2006/relationships/tags" Target="../tags/tag475.xml"/><Relationship Id="rId163" Type="http://schemas.openxmlformats.org/officeDocument/2006/relationships/tags" Target="../tags/tag474.xml"/><Relationship Id="rId162" Type="http://schemas.openxmlformats.org/officeDocument/2006/relationships/tags" Target="../tags/tag473.xml"/><Relationship Id="rId161" Type="http://schemas.openxmlformats.org/officeDocument/2006/relationships/tags" Target="../tags/tag472.xml"/><Relationship Id="rId160" Type="http://schemas.openxmlformats.org/officeDocument/2006/relationships/tags" Target="../tags/tag471.xml"/><Relationship Id="rId16" Type="http://schemas.openxmlformats.org/officeDocument/2006/relationships/tags" Target="../tags/tag327.xml"/><Relationship Id="rId159" Type="http://schemas.openxmlformats.org/officeDocument/2006/relationships/tags" Target="../tags/tag470.xml"/><Relationship Id="rId158" Type="http://schemas.openxmlformats.org/officeDocument/2006/relationships/tags" Target="../tags/tag469.xml"/><Relationship Id="rId157" Type="http://schemas.openxmlformats.org/officeDocument/2006/relationships/tags" Target="../tags/tag468.xml"/><Relationship Id="rId156" Type="http://schemas.openxmlformats.org/officeDocument/2006/relationships/tags" Target="../tags/tag467.xml"/><Relationship Id="rId155" Type="http://schemas.openxmlformats.org/officeDocument/2006/relationships/tags" Target="../tags/tag466.xml"/><Relationship Id="rId154" Type="http://schemas.openxmlformats.org/officeDocument/2006/relationships/tags" Target="../tags/tag465.xml"/><Relationship Id="rId153" Type="http://schemas.openxmlformats.org/officeDocument/2006/relationships/tags" Target="../tags/tag464.xml"/><Relationship Id="rId152" Type="http://schemas.openxmlformats.org/officeDocument/2006/relationships/tags" Target="../tags/tag463.xml"/><Relationship Id="rId151" Type="http://schemas.openxmlformats.org/officeDocument/2006/relationships/tags" Target="../tags/tag462.xml"/><Relationship Id="rId150" Type="http://schemas.openxmlformats.org/officeDocument/2006/relationships/tags" Target="../tags/tag461.xml"/><Relationship Id="rId15" Type="http://schemas.openxmlformats.org/officeDocument/2006/relationships/tags" Target="../tags/tag326.xml"/><Relationship Id="rId149" Type="http://schemas.openxmlformats.org/officeDocument/2006/relationships/tags" Target="../tags/tag460.xml"/><Relationship Id="rId148" Type="http://schemas.openxmlformats.org/officeDocument/2006/relationships/tags" Target="../tags/tag459.xml"/><Relationship Id="rId147" Type="http://schemas.openxmlformats.org/officeDocument/2006/relationships/tags" Target="../tags/tag458.xml"/><Relationship Id="rId146" Type="http://schemas.openxmlformats.org/officeDocument/2006/relationships/tags" Target="../tags/tag457.xml"/><Relationship Id="rId145" Type="http://schemas.openxmlformats.org/officeDocument/2006/relationships/tags" Target="../tags/tag456.xml"/><Relationship Id="rId144" Type="http://schemas.openxmlformats.org/officeDocument/2006/relationships/tags" Target="../tags/tag455.xml"/><Relationship Id="rId143" Type="http://schemas.openxmlformats.org/officeDocument/2006/relationships/tags" Target="../tags/tag454.xml"/><Relationship Id="rId142" Type="http://schemas.openxmlformats.org/officeDocument/2006/relationships/tags" Target="../tags/tag453.xml"/><Relationship Id="rId141" Type="http://schemas.openxmlformats.org/officeDocument/2006/relationships/tags" Target="../tags/tag452.xml"/><Relationship Id="rId140" Type="http://schemas.openxmlformats.org/officeDocument/2006/relationships/tags" Target="../tags/tag451.xml"/><Relationship Id="rId14" Type="http://schemas.openxmlformats.org/officeDocument/2006/relationships/tags" Target="../tags/tag325.xml"/><Relationship Id="rId139" Type="http://schemas.openxmlformats.org/officeDocument/2006/relationships/tags" Target="../tags/tag450.xml"/><Relationship Id="rId138" Type="http://schemas.openxmlformats.org/officeDocument/2006/relationships/tags" Target="../tags/tag449.xml"/><Relationship Id="rId137" Type="http://schemas.openxmlformats.org/officeDocument/2006/relationships/tags" Target="../tags/tag448.xml"/><Relationship Id="rId136" Type="http://schemas.openxmlformats.org/officeDocument/2006/relationships/tags" Target="../tags/tag447.xml"/><Relationship Id="rId135" Type="http://schemas.openxmlformats.org/officeDocument/2006/relationships/tags" Target="../tags/tag446.xml"/><Relationship Id="rId134" Type="http://schemas.openxmlformats.org/officeDocument/2006/relationships/tags" Target="../tags/tag445.xml"/><Relationship Id="rId133" Type="http://schemas.openxmlformats.org/officeDocument/2006/relationships/tags" Target="../tags/tag444.xml"/><Relationship Id="rId132" Type="http://schemas.openxmlformats.org/officeDocument/2006/relationships/tags" Target="../tags/tag443.xml"/><Relationship Id="rId131" Type="http://schemas.openxmlformats.org/officeDocument/2006/relationships/tags" Target="../tags/tag442.xml"/><Relationship Id="rId130" Type="http://schemas.openxmlformats.org/officeDocument/2006/relationships/tags" Target="../tags/tag441.xml"/><Relationship Id="rId13" Type="http://schemas.openxmlformats.org/officeDocument/2006/relationships/tags" Target="../tags/tag324.xml"/><Relationship Id="rId129" Type="http://schemas.openxmlformats.org/officeDocument/2006/relationships/tags" Target="../tags/tag440.xml"/><Relationship Id="rId128" Type="http://schemas.openxmlformats.org/officeDocument/2006/relationships/tags" Target="../tags/tag439.xml"/><Relationship Id="rId127" Type="http://schemas.openxmlformats.org/officeDocument/2006/relationships/tags" Target="../tags/tag438.xml"/><Relationship Id="rId126" Type="http://schemas.openxmlformats.org/officeDocument/2006/relationships/tags" Target="../tags/tag437.xml"/><Relationship Id="rId125" Type="http://schemas.openxmlformats.org/officeDocument/2006/relationships/tags" Target="../tags/tag436.xml"/><Relationship Id="rId124" Type="http://schemas.openxmlformats.org/officeDocument/2006/relationships/tags" Target="../tags/tag435.xml"/><Relationship Id="rId123" Type="http://schemas.openxmlformats.org/officeDocument/2006/relationships/tags" Target="../tags/tag434.xml"/><Relationship Id="rId122" Type="http://schemas.openxmlformats.org/officeDocument/2006/relationships/tags" Target="../tags/tag433.xml"/><Relationship Id="rId121" Type="http://schemas.openxmlformats.org/officeDocument/2006/relationships/tags" Target="../tags/tag432.xml"/><Relationship Id="rId120" Type="http://schemas.openxmlformats.org/officeDocument/2006/relationships/tags" Target="../tags/tag431.xml"/><Relationship Id="rId12" Type="http://schemas.openxmlformats.org/officeDocument/2006/relationships/tags" Target="../tags/tag323.xml"/><Relationship Id="rId119" Type="http://schemas.openxmlformats.org/officeDocument/2006/relationships/tags" Target="../tags/tag430.xml"/><Relationship Id="rId118" Type="http://schemas.openxmlformats.org/officeDocument/2006/relationships/tags" Target="../tags/tag429.xml"/><Relationship Id="rId117" Type="http://schemas.openxmlformats.org/officeDocument/2006/relationships/tags" Target="../tags/tag428.xml"/><Relationship Id="rId116" Type="http://schemas.openxmlformats.org/officeDocument/2006/relationships/tags" Target="../tags/tag427.xml"/><Relationship Id="rId115" Type="http://schemas.openxmlformats.org/officeDocument/2006/relationships/tags" Target="../tags/tag426.xml"/><Relationship Id="rId114" Type="http://schemas.openxmlformats.org/officeDocument/2006/relationships/tags" Target="../tags/tag425.xml"/><Relationship Id="rId113" Type="http://schemas.openxmlformats.org/officeDocument/2006/relationships/tags" Target="../tags/tag424.xml"/><Relationship Id="rId112" Type="http://schemas.openxmlformats.org/officeDocument/2006/relationships/tags" Target="../tags/tag423.xml"/><Relationship Id="rId111" Type="http://schemas.openxmlformats.org/officeDocument/2006/relationships/tags" Target="../tags/tag422.xml"/><Relationship Id="rId110" Type="http://schemas.openxmlformats.org/officeDocument/2006/relationships/tags" Target="../tags/tag421.xml"/><Relationship Id="rId11" Type="http://schemas.openxmlformats.org/officeDocument/2006/relationships/tags" Target="../tags/tag322.xml"/><Relationship Id="rId109" Type="http://schemas.openxmlformats.org/officeDocument/2006/relationships/tags" Target="../tags/tag420.xml"/><Relationship Id="rId108" Type="http://schemas.openxmlformats.org/officeDocument/2006/relationships/tags" Target="../tags/tag419.xml"/><Relationship Id="rId107" Type="http://schemas.openxmlformats.org/officeDocument/2006/relationships/tags" Target="../tags/tag418.xml"/><Relationship Id="rId106" Type="http://schemas.openxmlformats.org/officeDocument/2006/relationships/tags" Target="../tags/tag417.xml"/><Relationship Id="rId105" Type="http://schemas.openxmlformats.org/officeDocument/2006/relationships/tags" Target="../tags/tag416.xml"/><Relationship Id="rId104" Type="http://schemas.openxmlformats.org/officeDocument/2006/relationships/tags" Target="../tags/tag415.xml"/><Relationship Id="rId103" Type="http://schemas.openxmlformats.org/officeDocument/2006/relationships/tags" Target="../tags/tag414.xml"/><Relationship Id="rId102" Type="http://schemas.openxmlformats.org/officeDocument/2006/relationships/tags" Target="../tags/tag413.xml"/><Relationship Id="rId101" Type="http://schemas.openxmlformats.org/officeDocument/2006/relationships/tags" Target="../tags/tag412.xml"/><Relationship Id="rId100" Type="http://schemas.openxmlformats.org/officeDocument/2006/relationships/tags" Target="../tags/tag411.xml"/><Relationship Id="rId10" Type="http://schemas.openxmlformats.org/officeDocument/2006/relationships/tags" Target="../tags/tag321.xml"/><Relationship Id="rId1" Type="http://schemas.openxmlformats.org/officeDocument/2006/relationships/tags" Target="../tags/tag31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2.xml"/><Relationship Id="rId1" Type="http://schemas.openxmlformats.org/officeDocument/2006/relationships/image" Target="../media/image16.png"/></Relationships>
</file>

<file path=ppt/slides/_rels/slide8.xml.rels><?xml version="1.0" encoding="UTF-8" standalone="yes"?>
<Relationships xmlns="http://schemas.openxmlformats.org/package/2006/relationships"><Relationship Id="rId9" Type="http://schemas.openxmlformats.org/officeDocument/2006/relationships/tags" Target="../tags/tag541.xml"/><Relationship Id="rId8" Type="http://schemas.openxmlformats.org/officeDocument/2006/relationships/tags" Target="../tags/tag540.xml"/><Relationship Id="rId7" Type="http://schemas.openxmlformats.org/officeDocument/2006/relationships/tags" Target="../tags/tag539.xml"/><Relationship Id="rId6" Type="http://schemas.openxmlformats.org/officeDocument/2006/relationships/tags" Target="../tags/tag538.xml"/><Relationship Id="rId5" Type="http://schemas.openxmlformats.org/officeDocument/2006/relationships/tags" Target="../tags/tag537.xml"/><Relationship Id="rId4" Type="http://schemas.openxmlformats.org/officeDocument/2006/relationships/tags" Target="../tags/tag536.xml"/><Relationship Id="rId3" Type="http://schemas.openxmlformats.org/officeDocument/2006/relationships/tags" Target="../tags/tag535.xml"/><Relationship Id="rId21" Type="http://schemas.openxmlformats.org/officeDocument/2006/relationships/notesSlide" Target="../notesSlides/notesSlide5.xml"/><Relationship Id="rId20" Type="http://schemas.openxmlformats.org/officeDocument/2006/relationships/slideLayout" Target="../slideLayouts/slideLayout43.xml"/><Relationship Id="rId2" Type="http://schemas.openxmlformats.org/officeDocument/2006/relationships/tags" Target="../tags/tag534.xml"/><Relationship Id="rId19" Type="http://schemas.openxmlformats.org/officeDocument/2006/relationships/tags" Target="../tags/tag551.xml"/><Relationship Id="rId18" Type="http://schemas.openxmlformats.org/officeDocument/2006/relationships/tags" Target="../tags/tag550.xml"/><Relationship Id="rId17" Type="http://schemas.openxmlformats.org/officeDocument/2006/relationships/tags" Target="../tags/tag549.xml"/><Relationship Id="rId16" Type="http://schemas.openxmlformats.org/officeDocument/2006/relationships/tags" Target="../tags/tag548.xml"/><Relationship Id="rId15" Type="http://schemas.openxmlformats.org/officeDocument/2006/relationships/tags" Target="../tags/tag547.xml"/><Relationship Id="rId14" Type="http://schemas.openxmlformats.org/officeDocument/2006/relationships/tags" Target="../tags/tag546.xml"/><Relationship Id="rId13" Type="http://schemas.openxmlformats.org/officeDocument/2006/relationships/tags" Target="../tags/tag545.xml"/><Relationship Id="rId12" Type="http://schemas.openxmlformats.org/officeDocument/2006/relationships/tags" Target="../tags/tag544.xml"/><Relationship Id="rId11" Type="http://schemas.openxmlformats.org/officeDocument/2006/relationships/tags" Target="../tags/tag543.xml"/><Relationship Id="rId10" Type="http://schemas.openxmlformats.org/officeDocument/2006/relationships/tags" Target="../tags/tag542.xml"/><Relationship Id="rId1" Type="http://schemas.openxmlformats.org/officeDocument/2006/relationships/tags" Target="../tags/tag53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5.xml"/><Relationship Id="rId1"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7099300" y="2940050"/>
            <a:ext cx="1372235" cy="681990"/>
          </a:xfrm>
          <a:prstGeom prst="rect">
            <a:avLst/>
          </a:prstGeom>
          <a:noFill/>
        </p:spPr>
        <p:txBody>
          <a:bodyPr wrap="square" rtlCol="0">
            <a:spAutoFit/>
          </a:bodyPr>
          <a:lstStyle/>
          <a:p>
            <a:pPr>
              <a:lnSpc>
                <a:spcPct val="120000"/>
              </a:lnSpc>
            </a:pPr>
            <a:r>
              <a:rPr lang="en-US" altLang="zh-CN" sz="1800" dirty="0">
                <a:solidFill>
                  <a:srgbClr val="A766E2"/>
                </a:solidFill>
                <a:latin typeface="Fjalla One" panose="02000506040000020004"/>
                <a:ea typeface="Fjalla One" panose="02000506040000020004"/>
                <a:cs typeface="Fjalla One" panose="02000506040000020004"/>
              </a:rPr>
              <a:t>Group 14</a:t>
            </a:r>
            <a:endParaRPr lang="en-US" altLang="zh-CN" dirty="0">
              <a:solidFill>
                <a:schemeClr val="accent4">
                  <a:lumMod val="20000"/>
                  <a:lumOff val="80000"/>
                </a:schemeClr>
              </a:solidFill>
              <a:latin typeface="Fjalla One" panose="02000506040000020004"/>
              <a:ea typeface="Fjalla One" panose="02000506040000020004"/>
              <a:cs typeface="Fjalla One" panose="02000506040000020004"/>
            </a:endParaRPr>
          </a:p>
          <a:p>
            <a:pPr>
              <a:lnSpc>
                <a:spcPct val="120000"/>
              </a:lnSpc>
            </a:pPr>
            <a:r>
              <a:rPr lang="en-US" altLang="zh-CN" dirty="0"/>
              <a:t> </a:t>
            </a:r>
            <a:endParaRPr lang="en-US"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4121892" y="101633"/>
            <a:ext cx="5008753" cy="5082411"/>
            <a:chOff x="4121892" y="101633"/>
            <a:chExt cx="5008753" cy="5082411"/>
          </a:xfrm>
        </p:grpSpPr>
        <p:pic>
          <p:nvPicPr>
            <p:cNvPr id="2" name="图片 1" descr="C:\Users\user\Desktop\5.png5"/>
            <p:cNvPicPr>
              <a:picLocks noChangeAspect="1"/>
            </p:cNvPicPr>
            <p:nvPr>
              <p:custDataLst>
                <p:tags r:id="rId1"/>
              </p:custDataLst>
            </p:nvPr>
          </p:nvPicPr>
          <p:blipFill>
            <a:blip r:embed="rId2"/>
            <a:srcRect/>
            <a:stretch>
              <a:fillRect/>
            </a:stretch>
          </p:blipFill>
          <p:spPr>
            <a:xfrm>
              <a:off x="4413864" y="339499"/>
              <a:ext cx="4716781" cy="3707034"/>
            </a:xfrm>
            <a:prstGeom prst="rect">
              <a:avLst/>
            </a:prstGeom>
          </p:spPr>
        </p:pic>
        <p:pic>
          <p:nvPicPr>
            <p:cNvPr id="5" name="图片 4"/>
            <p:cNvPicPr>
              <a:picLocks noChangeAspect="1"/>
            </p:cNvPicPr>
            <p:nvPr>
              <p:custDataLst>
                <p:tags r:id="rId3"/>
              </p:custDataLst>
            </p:nvPr>
          </p:nvPicPr>
          <p:blipFill rotWithShape="1">
            <a:blip r:embed="rId4"/>
            <a:srcRect/>
            <a:stretch>
              <a:fillRect/>
            </a:stretch>
          </p:blipFill>
          <p:spPr>
            <a:xfrm>
              <a:off x="4121892" y="101633"/>
              <a:ext cx="5008753" cy="5082411"/>
            </a:xfrm>
            <a:prstGeom prst="rect">
              <a:avLst/>
            </a:prstGeom>
            <a:effectLst>
              <a:reflection stA="0" endPos="0" dir="5400000" sy="-100000" algn="bl" rotWithShape="0"/>
            </a:effectLst>
          </p:spPr>
        </p:pic>
      </p:grpSp>
      <p:grpSp>
        <p:nvGrpSpPr>
          <p:cNvPr id="4" name="组合 3"/>
          <p:cNvGrpSpPr/>
          <p:nvPr/>
        </p:nvGrpSpPr>
        <p:grpSpPr>
          <a:xfrm>
            <a:off x="3655569" y="1046034"/>
            <a:ext cx="4455795" cy="4766945"/>
            <a:chOff x="3824605" y="1112520"/>
            <a:chExt cx="4455795" cy="4766945"/>
          </a:xfrm>
        </p:grpSpPr>
        <p:sp>
          <p:nvSpPr>
            <p:cNvPr id="22" name="Freeform 12"/>
            <p:cNvSpPr/>
            <p:nvPr>
              <p:custDataLst>
                <p:tags r:id="rId5"/>
              </p:custDataLst>
            </p:nvPr>
          </p:nvSpPr>
          <p:spPr bwMode="auto">
            <a:xfrm>
              <a:off x="5292725" y="2948940"/>
              <a:ext cx="974090" cy="1349375"/>
            </a:xfrm>
            <a:custGeom>
              <a:avLst/>
              <a:gdLst>
                <a:gd name="T0" fmla="*/ 373 w 560"/>
                <a:gd name="T1" fmla="*/ 776 h 776"/>
                <a:gd name="T2" fmla="*/ 560 w 560"/>
                <a:gd name="T3" fmla="*/ 674 h 776"/>
                <a:gd name="T4" fmla="*/ 186 w 560"/>
                <a:gd name="T5" fmla="*/ 0 h 776"/>
                <a:gd name="T6" fmla="*/ 0 w 560"/>
                <a:gd name="T7" fmla="*/ 103 h 776"/>
                <a:gd name="T8" fmla="*/ 373 w 560"/>
                <a:gd name="T9" fmla="*/ 776 h 776"/>
              </a:gdLst>
              <a:ahLst/>
              <a:cxnLst>
                <a:cxn ang="0">
                  <a:pos x="T0" y="T1"/>
                </a:cxn>
                <a:cxn ang="0">
                  <a:pos x="T2" y="T3"/>
                </a:cxn>
                <a:cxn ang="0">
                  <a:pos x="T4" y="T5"/>
                </a:cxn>
                <a:cxn ang="0">
                  <a:pos x="T6" y="T7"/>
                </a:cxn>
                <a:cxn ang="0">
                  <a:pos x="T8" y="T9"/>
                </a:cxn>
              </a:cxnLst>
              <a:rect l="0" t="0" r="r" b="b"/>
              <a:pathLst>
                <a:path w="560" h="776">
                  <a:moveTo>
                    <a:pt x="373" y="776"/>
                  </a:moveTo>
                  <a:lnTo>
                    <a:pt x="560" y="674"/>
                  </a:lnTo>
                  <a:lnTo>
                    <a:pt x="186" y="0"/>
                  </a:lnTo>
                  <a:lnTo>
                    <a:pt x="0" y="103"/>
                  </a:lnTo>
                  <a:lnTo>
                    <a:pt x="373" y="776"/>
                  </a:lnTo>
                  <a:close/>
                </a:path>
              </a:pathLst>
            </a:custGeom>
            <a:solidFill>
              <a:srgbClr val="FFC969"/>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7" name="Freeform 7"/>
            <p:cNvSpPr/>
            <p:nvPr>
              <p:custDataLst>
                <p:tags r:id="rId6"/>
              </p:custDataLst>
            </p:nvPr>
          </p:nvSpPr>
          <p:spPr bwMode="auto">
            <a:xfrm>
              <a:off x="5560695" y="3621405"/>
              <a:ext cx="1099185" cy="890270"/>
            </a:xfrm>
            <a:custGeom>
              <a:avLst/>
              <a:gdLst>
                <a:gd name="T0" fmla="*/ 16 w 315"/>
                <a:gd name="T1" fmla="*/ 230 h 255"/>
                <a:gd name="T2" fmla="*/ 16 w 315"/>
                <a:gd name="T3" fmla="*/ 230 h 255"/>
                <a:gd name="T4" fmla="*/ 25 w 315"/>
                <a:gd name="T5" fmla="*/ 163 h 255"/>
                <a:gd name="T6" fmla="*/ 231 w 315"/>
                <a:gd name="T7" fmla="*/ 16 h 255"/>
                <a:gd name="T8" fmla="*/ 299 w 315"/>
                <a:gd name="T9" fmla="*/ 25 h 255"/>
                <a:gd name="T10" fmla="*/ 290 w 315"/>
                <a:gd name="T11" fmla="*/ 93 h 255"/>
                <a:gd name="T12" fmla="*/ 84 w 315"/>
                <a:gd name="T13" fmla="*/ 240 h 255"/>
                <a:gd name="T14" fmla="*/ 16 w 315"/>
                <a:gd name="T15" fmla="*/ 230 h 2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5" h="255">
                  <a:moveTo>
                    <a:pt x="16" y="230"/>
                  </a:moveTo>
                  <a:cubicBezTo>
                    <a:pt x="16" y="230"/>
                    <a:pt x="16" y="230"/>
                    <a:pt x="16" y="230"/>
                  </a:cubicBezTo>
                  <a:cubicBezTo>
                    <a:pt x="0" y="209"/>
                    <a:pt x="3" y="178"/>
                    <a:pt x="25" y="163"/>
                  </a:cubicBezTo>
                  <a:cubicBezTo>
                    <a:pt x="231" y="16"/>
                    <a:pt x="231" y="16"/>
                    <a:pt x="231" y="16"/>
                  </a:cubicBezTo>
                  <a:cubicBezTo>
                    <a:pt x="253" y="0"/>
                    <a:pt x="283" y="4"/>
                    <a:pt x="299" y="25"/>
                  </a:cubicBezTo>
                  <a:cubicBezTo>
                    <a:pt x="315" y="46"/>
                    <a:pt x="311" y="77"/>
                    <a:pt x="290" y="93"/>
                  </a:cubicBezTo>
                  <a:cubicBezTo>
                    <a:pt x="84" y="240"/>
                    <a:pt x="84" y="240"/>
                    <a:pt x="84" y="240"/>
                  </a:cubicBezTo>
                  <a:cubicBezTo>
                    <a:pt x="62" y="255"/>
                    <a:pt x="32" y="252"/>
                    <a:pt x="16" y="230"/>
                  </a:cubicBezTo>
                  <a:close/>
                </a:path>
              </a:pathLst>
            </a:custGeom>
            <a:solidFill>
              <a:srgbClr val="EDA78C"/>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8" name="Freeform 8"/>
            <p:cNvSpPr/>
            <p:nvPr>
              <p:custDataLst>
                <p:tags r:id="rId7"/>
              </p:custDataLst>
            </p:nvPr>
          </p:nvSpPr>
          <p:spPr bwMode="auto">
            <a:xfrm>
              <a:off x="5861685" y="3695065"/>
              <a:ext cx="1005205" cy="991235"/>
            </a:xfrm>
            <a:custGeom>
              <a:avLst/>
              <a:gdLst>
                <a:gd name="T0" fmla="*/ 21 w 288"/>
                <a:gd name="T1" fmla="*/ 266 h 284"/>
                <a:gd name="T2" fmla="*/ 21 w 288"/>
                <a:gd name="T3" fmla="*/ 266 h 284"/>
                <a:gd name="T4" fmla="*/ 19 w 288"/>
                <a:gd name="T5" fmla="*/ 198 h 284"/>
                <a:gd name="T6" fmla="*/ 199 w 288"/>
                <a:gd name="T7" fmla="*/ 20 h 284"/>
                <a:gd name="T8" fmla="*/ 268 w 288"/>
                <a:gd name="T9" fmla="*/ 18 h 284"/>
                <a:gd name="T10" fmla="*/ 269 w 288"/>
                <a:gd name="T11" fmla="*/ 87 h 284"/>
                <a:gd name="T12" fmla="*/ 89 w 288"/>
                <a:gd name="T13" fmla="*/ 264 h 284"/>
                <a:gd name="T14" fmla="*/ 21 w 288"/>
                <a:gd name="T15" fmla="*/ 266 h 2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 h="284">
                  <a:moveTo>
                    <a:pt x="21" y="266"/>
                  </a:moveTo>
                  <a:cubicBezTo>
                    <a:pt x="21" y="266"/>
                    <a:pt x="21" y="266"/>
                    <a:pt x="21" y="266"/>
                  </a:cubicBezTo>
                  <a:cubicBezTo>
                    <a:pt x="2" y="248"/>
                    <a:pt x="0" y="216"/>
                    <a:pt x="19" y="198"/>
                  </a:cubicBezTo>
                  <a:cubicBezTo>
                    <a:pt x="199" y="20"/>
                    <a:pt x="199" y="20"/>
                    <a:pt x="199" y="20"/>
                  </a:cubicBezTo>
                  <a:cubicBezTo>
                    <a:pt x="218" y="1"/>
                    <a:pt x="249" y="0"/>
                    <a:pt x="268" y="18"/>
                  </a:cubicBezTo>
                  <a:cubicBezTo>
                    <a:pt x="287" y="37"/>
                    <a:pt x="288" y="67"/>
                    <a:pt x="269" y="87"/>
                  </a:cubicBezTo>
                  <a:cubicBezTo>
                    <a:pt x="89" y="264"/>
                    <a:pt x="89" y="264"/>
                    <a:pt x="89" y="264"/>
                  </a:cubicBezTo>
                  <a:cubicBezTo>
                    <a:pt x="70" y="283"/>
                    <a:pt x="40" y="284"/>
                    <a:pt x="21" y="266"/>
                  </a:cubicBezTo>
                  <a:close/>
                </a:path>
              </a:pathLst>
            </a:custGeom>
            <a:solidFill>
              <a:srgbClr val="EDA78C"/>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9" name="Freeform 9"/>
            <p:cNvSpPr/>
            <p:nvPr>
              <p:custDataLst>
                <p:tags r:id="rId8"/>
              </p:custDataLst>
            </p:nvPr>
          </p:nvSpPr>
          <p:spPr bwMode="auto">
            <a:xfrm>
              <a:off x="5777865" y="3594100"/>
              <a:ext cx="1685290" cy="1227455"/>
            </a:xfrm>
            <a:custGeom>
              <a:avLst/>
              <a:gdLst>
                <a:gd name="T0" fmla="*/ 969 w 969"/>
                <a:gd name="T1" fmla="*/ 594 h 706"/>
                <a:gd name="T2" fmla="*/ 742 w 969"/>
                <a:gd name="T3" fmla="*/ 10 h 706"/>
                <a:gd name="T4" fmla="*/ 238 w 969"/>
                <a:gd name="T5" fmla="*/ 0 h 706"/>
                <a:gd name="T6" fmla="*/ 0 w 969"/>
                <a:gd name="T7" fmla="*/ 223 h 706"/>
                <a:gd name="T8" fmla="*/ 654 w 969"/>
                <a:gd name="T9" fmla="*/ 706 h 706"/>
                <a:gd name="T10" fmla="*/ 969 w 969"/>
                <a:gd name="T11" fmla="*/ 594 h 706"/>
              </a:gdLst>
              <a:ahLst/>
              <a:cxnLst>
                <a:cxn ang="0">
                  <a:pos x="T0" y="T1"/>
                </a:cxn>
                <a:cxn ang="0">
                  <a:pos x="T2" y="T3"/>
                </a:cxn>
                <a:cxn ang="0">
                  <a:pos x="T4" y="T5"/>
                </a:cxn>
                <a:cxn ang="0">
                  <a:pos x="T6" y="T7"/>
                </a:cxn>
                <a:cxn ang="0">
                  <a:pos x="T8" y="T9"/>
                </a:cxn>
                <a:cxn ang="0">
                  <a:pos x="T10" y="T11"/>
                </a:cxn>
              </a:cxnLst>
              <a:rect l="0" t="0" r="r" b="b"/>
              <a:pathLst>
                <a:path w="969" h="706">
                  <a:moveTo>
                    <a:pt x="969" y="594"/>
                  </a:moveTo>
                  <a:lnTo>
                    <a:pt x="742" y="10"/>
                  </a:lnTo>
                  <a:lnTo>
                    <a:pt x="238" y="0"/>
                  </a:lnTo>
                  <a:lnTo>
                    <a:pt x="0" y="223"/>
                  </a:lnTo>
                  <a:lnTo>
                    <a:pt x="654" y="706"/>
                  </a:lnTo>
                  <a:lnTo>
                    <a:pt x="969" y="594"/>
                  </a:lnTo>
                  <a:close/>
                </a:path>
              </a:pathLst>
            </a:custGeom>
            <a:solidFill>
              <a:srgbClr val="EDA78C"/>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0" name="Freeform 10"/>
            <p:cNvSpPr/>
            <p:nvPr>
              <p:custDataLst>
                <p:tags r:id="rId9"/>
              </p:custDataLst>
            </p:nvPr>
          </p:nvSpPr>
          <p:spPr bwMode="auto">
            <a:xfrm>
              <a:off x="6167755" y="3701415"/>
              <a:ext cx="824230" cy="1151255"/>
            </a:xfrm>
            <a:custGeom>
              <a:avLst/>
              <a:gdLst>
                <a:gd name="T0" fmla="*/ 33 w 236"/>
                <a:gd name="T1" fmla="*/ 318 h 330"/>
                <a:gd name="T2" fmla="*/ 33 w 236"/>
                <a:gd name="T3" fmla="*/ 318 h 330"/>
                <a:gd name="T4" fmla="*/ 13 w 236"/>
                <a:gd name="T5" fmla="*/ 252 h 330"/>
                <a:gd name="T6" fmla="*/ 138 w 236"/>
                <a:gd name="T7" fmla="*/ 32 h 330"/>
                <a:gd name="T8" fmla="*/ 204 w 236"/>
                <a:gd name="T9" fmla="*/ 12 h 330"/>
                <a:gd name="T10" fmla="*/ 224 w 236"/>
                <a:gd name="T11" fmla="*/ 77 h 330"/>
                <a:gd name="T12" fmla="*/ 99 w 236"/>
                <a:gd name="T13" fmla="*/ 297 h 330"/>
                <a:gd name="T14" fmla="*/ 33 w 236"/>
                <a:gd name="T15" fmla="*/ 318 h 3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330">
                  <a:moveTo>
                    <a:pt x="33" y="318"/>
                  </a:moveTo>
                  <a:cubicBezTo>
                    <a:pt x="33" y="318"/>
                    <a:pt x="33" y="318"/>
                    <a:pt x="33" y="318"/>
                  </a:cubicBezTo>
                  <a:cubicBezTo>
                    <a:pt x="10" y="305"/>
                    <a:pt x="0" y="275"/>
                    <a:pt x="13" y="252"/>
                  </a:cubicBezTo>
                  <a:cubicBezTo>
                    <a:pt x="138" y="32"/>
                    <a:pt x="138" y="32"/>
                    <a:pt x="138" y="32"/>
                  </a:cubicBezTo>
                  <a:cubicBezTo>
                    <a:pt x="151" y="9"/>
                    <a:pt x="180" y="0"/>
                    <a:pt x="204" y="12"/>
                  </a:cubicBezTo>
                  <a:cubicBezTo>
                    <a:pt x="227" y="25"/>
                    <a:pt x="236" y="54"/>
                    <a:pt x="224" y="77"/>
                  </a:cubicBezTo>
                  <a:cubicBezTo>
                    <a:pt x="99" y="297"/>
                    <a:pt x="99" y="297"/>
                    <a:pt x="99" y="297"/>
                  </a:cubicBezTo>
                  <a:cubicBezTo>
                    <a:pt x="85" y="321"/>
                    <a:pt x="57" y="330"/>
                    <a:pt x="33" y="318"/>
                  </a:cubicBezTo>
                  <a:close/>
                </a:path>
              </a:pathLst>
            </a:custGeom>
            <a:solidFill>
              <a:srgbClr val="EDA78C"/>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1" name="Freeform 11"/>
            <p:cNvSpPr/>
            <p:nvPr>
              <p:custDataLst>
                <p:tags r:id="rId10"/>
              </p:custDataLst>
            </p:nvPr>
          </p:nvSpPr>
          <p:spPr bwMode="auto">
            <a:xfrm>
              <a:off x="5393690" y="3738245"/>
              <a:ext cx="184150" cy="149860"/>
            </a:xfrm>
            <a:custGeom>
              <a:avLst/>
              <a:gdLst>
                <a:gd name="T0" fmla="*/ 0 w 53"/>
                <a:gd name="T1" fmla="*/ 41 h 43"/>
                <a:gd name="T2" fmla="*/ 20 w 53"/>
                <a:gd name="T3" fmla="*/ 17 h 43"/>
                <a:gd name="T4" fmla="*/ 51 w 53"/>
                <a:gd name="T5" fmla="*/ 0 h 43"/>
                <a:gd name="T6" fmla="*/ 52 w 53"/>
                <a:gd name="T7" fmla="*/ 20 h 43"/>
                <a:gd name="T8" fmla="*/ 32 w 53"/>
                <a:gd name="T9" fmla="*/ 33 h 43"/>
                <a:gd name="T10" fmla="*/ 0 w 53"/>
                <a:gd name="T11" fmla="*/ 41 h 43"/>
              </a:gdLst>
              <a:ahLst/>
              <a:cxnLst>
                <a:cxn ang="0">
                  <a:pos x="T0" y="T1"/>
                </a:cxn>
                <a:cxn ang="0">
                  <a:pos x="T2" y="T3"/>
                </a:cxn>
                <a:cxn ang="0">
                  <a:pos x="T4" y="T5"/>
                </a:cxn>
                <a:cxn ang="0">
                  <a:pos x="T6" y="T7"/>
                </a:cxn>
                <a:cxn ang="0">
                  <a:pos x="T8" y="T9"/>
                </a:cxn>
                <a:cxn ang="0">
                  <a:pos x="T10" y="T11"/>
                </a:cxn>
              </a:cxnLst>
              <a:rect l="0" t="0" r="r" b="b"/>
              <a:pathLst>
                <a:path w="53" h="43">
                  <a:moveTo>
                    <a:pt x="0" y="41"/>
                  </a:moveTo>
                  <a:cubicBezTo>
                    <a:pt x="3" y="31"/>
                    <a:pt x="10" y="23"/>
                    <a:pt x="20" y="17"/>
                  </a:cubicBezTo>
                  <a:cubicBezTo>
                    <a:pt x="51" y="0"/>
                    <a:pt x="51" y="0"/>
                    <a:pt x="51" y="0"/>
                  </a:cubicBezTo>
                  <a:cubicBezTo>
                    <a:pt x="52" y="6"/>
                    <a:pt x="53" y="13"/>
                    <a:pt x="52" y="20"/>
                  </a:cubicBezTo>
                  <a:cubicBezTo>
                    <a:pt x="32" y="33"/>
                    <a:pt x="32" y="33"/>
                    <a:pt x="32" y="33"/>
                  </a:cubicBezTo>
                  <a:cubicBezTo>
                    <a:pt x="21" y="41"/>
                    <a:pt x="9" y="43"/>
                    <a:pt x="0" y="41"/>
                  </a:cubicBezTo>
                  <a:close/>
                </a:path>
              </a:pathLst>
            </a:custGeom>
            <a:solidFill>
              <a:srgbClr val="FFDFBF"/>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 name="Freeform 15"/>
            <p:cNvSpPr/>
            <p:nvPr>
              <p:custDataLst>
                <p:tags r:id="rId11"/>
              </p:custDataLst>
            </p:nvPr>
          </p:nvSpPr>
          <p:spPr bwMode="auto">
            <a:xfrm>
              <a:off x="5473700" y="3246120"/>
              <a:ext cx="426085" cy="424180"/>
            </a:xfrm>
            <a:custGeom>
              <a:avLst/>
              <a:gdLst>
                <a:gd name="T0" fmla="*/ 86 w 122"/>
                <a:gd name="T1" fmla="*/ 14 h 122"/>
                <a:gd name="T2" fmla="*/ 14 w 122"/>
                <a:gd name="T3" fmla="*/ 37 h 122"/>
                <a:gd name="T4" fmla="*/ 37 w 122"/>
                <a:gd name="T5" fmla="*/ 109 h 122"/>
                <a:gd name="T6" fmla="*/ 109 w 122"/>
                <a:gd name="T7" fmla="*/ 86 h 122"/>
                <a:gd name="T8" fmla="*/ 86 w 122"/>
                <a:gd name="T9" fmla="*/ 14 h 122"/>
              </a:gdLst>
              <a:ahLst/>
              <a:cxnLst>
                <a:cxn ang="0">
                  <a:pos x="T0" y="T1"/>
                </a:cxn>
                <a:cxn ang="0">
                  <a:pos x="T2" y="T3"/>
                </a:cxn>
                <a:cxn ang="0">
                  <a:pos x="T4" y="T5"/>
                </a:cxn>
                <a:cxn ang="0">
                  <a:pos x="T6" y="T7"/>
                </a:cxn>
                <a:cxn ang="0">
                  <a:pos x="T8" y="T9"/>
                </a:cxn>
              </a:cxnLst>
              <a:rect l="0" t="0" r="r" b="b"/>
              <a:pathLst>
                <a:path w="122" h="122">
                  <a:moveTo>
                    <a:pt x="86" y="14"/>
                  </a:moveTo>
                  <a:cubicBezTo>
                    <a:pt x="60" y="0"/>
                    <a:pt x="28" y="11"/>
                    <a:pt x="14" y="37"/>
                  </a:cubicBezTo>
                  <a:cubicBezTo>
                    <a:pt x="0" y="63"/>
                    <a:pt x="11" y="95"/>
                    <a:pt x="37" y="109"/>
                  </a:cubicBezTo>
                  <a:cubicBezTo>
                    <a:pt x="63" y="122"/>
                    <a:pt x="95" y="112"/>
                    <a:pt x="109" y="86"/>
                  </a:cubicBezTo>
                  <a:cubicBezTo>
                    <a:pt x="122" y="60"/>
                    <a:pt x="112" y="27"/>
                    <a:pt x="86" y="14"/>
                  </a:cubicBezTo>
                  <a:close/>
                </a:path>
              </a:pathLst>
            </a:custGeom>
            <a:solidFill>
              <a:srgbClr val="FFB55C"/>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6" name="Freeform 17"/>
            <p:cNvSpPr/>
            <p:nvPr>
              <p:custDataLst>
                <p:tags r:id="rId12"/>
              </p:custDataLst>
            </p:nvPr>
          </p:nvSpPr>
          <p:spPr bwMode="auto">
            <a:xfrm>
              <a:off x="6915150" y="3385185"/>
              <a:ext cx="725170" cy="1446530"/>
            </a:xfrm>
            <a:custGeom>
              <a:avLst/>
              <a:gdLst>
                <a:gd name="T0" fmla="*/ 183 w 208"/>
                <a:gd name="T1" fmla="*/ 402 h 415"/>
                <a:gd name="T2" fmla="*/ 183 w 208"/>
                <a:gd name="T3" fmla="*/ 402 h 415"/>
                <a:gd name="T4" fmla="*/ 117 w 208"/>
                <a:gd name="T5" fmla="*/ 385 h 415"/>
                <a:gd name="T6" fmla="*/ 9 w 208"/>
                <a:gd name="T7" fmla="*/ 81 h 415"/>
                <a:gd name="T8" fmla="*/ 25 w 208"/>
                <a:gd name="T9" fmla="*/ 14 h 415"/>
                <a:gd name="T10" fmla="*/ 92 w 208"/>
                <a:gd name="T11" fmla="*/ 30 h 415"/>
                <a:gd name="T12" fmla="*/ 199 w 208"/>
                <a:gd name="T13" fmla="*/ 335 h 415"/>
                <a:gd name="T14" fmla="*/ 183 w 208"/>
                <a:gd name="T15" fmla="*/ 402 h 4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415">
                  <a:moveTo>
                    <a:pt x="183" y="402"/>
                  </a:moveTo>
                  <a:cubicBezTo>
                    <a:pt x="183" y="402"/>
                    <a:pt x="183" y="402"/>
                    <a:pt x="183" y="402"/>
                  </a:cubicBezTo>
                  <a:cubicBezTo>
                    <a:pt x="161" y="415"/>
                    <a:pt x="126" y="410"/>
                    <a:pt x="117" y="385"/>
                  </a:cubicBezTo>
                  <a:cubicBezTo>
                    <a:pt x="9" y="81"/>
                    <a:pt x="9" y="81"/>
                    <a:pt x="9" y="81"/>
                  </a:cubicBezTo>
                  <a:cubicBezTo>
                    <a:pt x="0" y="56"/>
                    <a:pt x="3" y="28"/>
                    <a:pt x="25" y="14"/>
                  </a:cubicBezTo>
                  <a:cubicBezTo>
                    <a:pt x="48" y="0"/>
                    <a:pt x="78" y="8"/>
                    <a:pt x="92" y="30"/>
                  </a:cubicBezTo>
                  <a:cubicBezTo>
                    <a:pt x="199" y="335"/>
                    <a:pt x="199" y="335"/>
                    <a:pt x="199" y="335"/>
                  </a:cubicBezTo>
                  <a:cubicBezTo>
                    <a:pt x="208" y="360"/>
                    <a:pt x="206" y="388"/>
                    <a:pt x="183" y="402"/>
                  </a:cubicBezTo>
                  <a:close/>
                </a:path>
              </a:pathLst>
            </a:custGeom>
            <a:solidFill>
              <a:srgbClr val="FFCAB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7" name="Freeform 18"/>
            <p:cNvSpPr/>
            <p:nvPr>
              <p:custDataLst>
                <p:tags r:id="rId13"/>
              </p:custDataLst>
            </p:nvPr>
          </p:nvSpPr>
          <p:spPr bwMode="auto">
            <a:xfrm>
              <a:off x="6167755" y="3329940"/>
              <a:ext cx="1086485" cy="433070"/>
            </a:xfrm>
            <a:custGeom>
              <a:avLst/>
              <a:gdLst>
                <a:gd name="T0" fmla="*/ 4 w 311"/>
                <a:gd name="T1" fmla="*/ 45 h 124"/>
                <a:gd name="T2" fmla="*/ 4 w 311"/>
                <a:gd name="T3" fmla="*/ 45 h 124"/>
                <a:gd name="T4" fmla="*/ 58 w 311"/>
                <a:gd name="T5" fmla="*/ 3 h 124"/>
                <a:gd name="T6" fmla="*/ 266 w 311"/>
                <a:gd name="T7" fmla="*/ 24 h 124"/>
                <a:gd name="T8" fmla="*/ 307 w 311"/>
                <a:gd name="T9" fmla="*/ 79 h 124"/>
                <a:gd name="T10" fmla="*/ 253 w 311"/>
                <a:gd name="T11" fmla="*/ 120 h 124"/>
                <a:gd name="T12" fmla="*/ 45 w 311"/>
                <a:gd name="T13" fmla="*/ 99 h 124"/>
                <a:gd name="T14" fmla="*/ 4 w 311"/>
                <a:gd name="T15" fmla="*/ 45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1" h="124">
                  <a:moveTo>
                    <a:pt x="4" y="45"/>
                  </a:moveTo>
                  <a:cubicBezTo>
                    <a:pt x="4" y="45"/>
                    <a:pt x="4" y="45"/>
                    <a:pt x="4" y="45"/>
                  </a:cubicBezTo>
                  <a:cubicBezTo>
                    <a:pt x="8" y="18"/>
                    <a:pt x="32" y="0"/>
                    <a:pt x="58" y="3"/>
                  </a:cubicBezTo>
                  <a:cubicBezTo>
                    <a:pt x="266" y="24"/>
                    <a:pt x="266" y="24"/>
                    <a:pt x="266" y="24"/>
                  </a:cubicBezTo>
                  <a:cubicBezTo>
                    <a:pt x="292" y="27"/>
                    <a:pt x="311" y="52"/>
                    <a:pt x="307" y="79"/>
                  </a:cubicBezTo>
                  <a:cubicBezTo>
                    <a:pt x="303" y="105"/>
                    <a:pt x="279" y="124"/>
                    <a:pt x="253" y="120"/>
                  </a:cubicBezTo>
                  <a:cubicBezTo>
                    <a:pt x="45" y="99"/>
                    <a:pt x="45" y="99"/>
                    <a:pt x="45" y="99"/>
                  </a:cubicBezTo>
                  <a:cubicBezTo>
                    <a:pt x="19" y="96"/>
                    <a:pt x="0" y="71"/>
                    <a:pt x="4" y="45"/>
                  </a:cubicBezTo>
                  <a:close/>
                </a:path>
              </a:pathLst>
            </a:custGeom>
            <a:solidFill>
              <a:srgbClr val="FFCAB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3" name="Freeform 13"/>
            <p:cNvSpPr/>
            <p:nvPr>
              <p:custDataLst>
                <p:tags r:id="rId14"/>
              </p:custDataLst>
            </p:nvPr>
          </p:nvSpPr>
          <p:spPr bwMode="auto">
            <a:xfrm>
              <a:off x="5462905" y="3329940"/>
              <a:ext cx="1295400" cy="1786255"/>
            </a:xfrm>
            <a:custGeom>
              <a:avLst/>
              <a:gdLst>
                <a:gd name="T0" fmla="*/ 199 w 371"/>
                <a:gd name="T1" fmla="*/ 455 h 512"/>
                <a:gd name="T2" fmla="*/ 315 w 371"/>
                <a:gd name="T3" fmla="*/ 489 h 512"/>
                <a:gd name="T4" fmla="*/ 348 w 371"/>
                <a:gd name="T5" fmla="*/ 373 h 512"/>
                <a:gd name="T6" fmla="*/ 172 w 371"/>
                <a:gd name="T7" fmla="*/ 56 h 512"/>
                <a:gd name="T8" fmla="*/ 56 w 371"/>
                <a:gd name="T9" fmla="*/ 22 h 512"/>
                <a:gd name="T10" fmla="*/ 23 w 371"/>
                <a:gd name="T11" fmla="*/ 138 h 512"/>
                <a:gd name="T12" fmla="*/ 199 w 371"/>
                <a:gd name="T13" fmla="*/ 455 h 512"/>
              </a:gdLst>
              <a:ahLst/>
              <a:cxnLst>
                <a:cxn ang="0">
                  <a:pos x="T0" y="T1"/>
                </a:cxn>
                <a:cxn ang="0">
                  <a:pos x="T2" y="T3"/>
                </a:cxn>
                <a:cxn ang="0">
                  <a:pos x="T4" y="T5"/>
                </a:cxn>
                <a:cxn ang="0">
                  <a:pos x="T6" y="T7"/>
                </a:cxn>
                <a:cxn ang="0">
                  <a:pos x="T8" y="T9"/>
                </a:cxn>
                <a:cxn ang="0">
                  <a:pos x="T10" y="T11"/>
                </a:cxn>
                <a:cxn ang="0">
                  <a:pos x="T12" y="T13"/>
                </a:cxn>
              </a:cxnLst>
              <a:rect l="0" t="0" r="r" b="b"/>
              <a:pathLst>
                <a:path w="371" h="512">
                  <a:moveTo>
                    <a:pt x="199" y="455"/>
                  </a:moveTo>
                  <a:cubicBezTo>
                    <a:pt x="221" y="497"/>
                    <a:pt x="273" y="512"/>
                    <a:pt x="315" y="489"/>
                  </a:cubicBezTo>
                  <a:cubicBezTo>
                    <a:pt x="356" y="466"/>
                    <a:pt x="371" y="414"/>
                    <a:pt x="348" y="373"/>
                  </a:cubicBezTo>
                  <a:cubicBezTo>
                    <a:pt x="172" y="56"/>
                    <a:pt x="172" y="56"/>
                    <a:pt x="172" y="56"/>
                  </a:cubicBezTo>
                  <a:cubicBezTo>
                    <a:pt x="149" y="15"/>
                    <a:pt x="97" y="0"/>
                    <a:pt x="56" y="22"/>
                  </a:cubicBezTo>
                  <a:cubicBezTo>
                    <a:pt x="15" y="45"/>
                    <a:pt x="0" y="97"/>
                    <a:pt x="23" y="138"/>
                  </a:cubicBezTo>
                  <a:lnTo>
                    <a:pt x="199" y="455"/>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8" name="Freeform 19"/>
            <p:cNvSpPr/>
            <p:nvPr>
              <p:custDataLst>
                <p:tags r:id="rId15"/>
              </p:custDataLst>
            </p:nvPr>
          </p:nvSpPr>
          <p:spPr bwMode="auto">
            <a:xfrm>
              <a:off x="5358765" y="3319145"/>
              <a:ext cx="1155065" cy="812165"/>
            </a:xfrm>
            <a:custGeom>
              <a:avLst/>
              <a:gdLst>
                <a:gd name="T0" fmla="*/ 14 w 331"/>
                <a:gd name="T1" fmla="*/ 204 h 233"/>
                <a:gd name="T2" fmla="*/ 14 w 331"/>
                <a:gd name="T3" fmla="*/ 204 h 233"/>
                <a:gd name="T4" fmla="*/ 30 w 331"/>
                <a:gd name="T5" fmla="*/ 137 h 233"/>
                <a:gd name="T6" fmla="*/ 251 w 331"/>
                <a:gd name="T7" fmla="*/ 13 h 233"/>
                <a:gd name="T8" fmla="*/ 317 w 331"/>
                <a:gd name="T9" fmla="*/ 30 h 233"/>
                <a:gd name="T10" fmla="*/ 301 w 331"/>
                <a:gd name="T11" fmla="*/ 96 h 233"/>
                <a:gd name="T12" fmla="*/ 80 w 331"/>
                <a:gd name="T13" fmla="*/ 220 h 233"/>
                <a:gd name="T14" fmla="*/ 14 w 331"/>
                <a:gd name="T15" fmla="*/ 204 h 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1" h="233">
                  <a:moveTo>
                    <a:pt x="14" y="204"/>
                  </a:moveTo>
                  <a:cubicBezTo>
                    <a:pt x="14" y="204"/>
                    <a:pt x="14" y="204"/>
                    <a:pt x="14" y="204"/>
                  </a:cubicBezTo>
                  <a:cubicBezTo>
                    <a:pt x="0" y="181"/>
                    <a:pt x="7" y="150"/>
                    <a:pt x="30" y="137"/>
                  </a:cubicBezTo>
                  <a:cubicBezTo>
                    <a:pt x="251" y="13"/>
                    <a:pt x="251" y="13"/>
                    <a:pt x="251" y="13"/>
                  </a:cubicBezTo>
                  <a:cubicBezTo>
                    <a:pt x="274" y="0"/>
                    <a:pt x="303" y="7"/>
                    <a:pt x="317" y="30"/>
                  </a:cubicBezTo>
                  <a:cubicBezTo>
                    <a:pt x="331" y="53"/>
                    <a:pt x="323" y="82"/>
                    <a:pt x="301" y="96"/>
                  </a:cubicBezTo>
                  <a:cubicBezTo>
                    <a:pt x="80" y="220"/>
                    <a:pt x="80" y="220"/>
                    <a:pt x="80" y="220"/>
                  </a:cubicBezTo>
                  <a:cubicBezTo>
                    <a:pt x="57" y="233"/>
                    <a:pt x="27" y="226"/>
                    <a:pt x="14" y="204"/>
                  </a:cubicBezTo>
                  <a:close/>
                </a:path>
              </a:pathLst>
            </a:custGeom>
            <a:solidFill>
              <a:srgbClr val="FFCAB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 name="Freeform 20"/>
            <p:cNvSpPr/>
            <p:nvPr>
              <p:custDataLst>
                <p:tags r:id="rId16"/>
              </p:custDataLst>
            </p:nvPr>
          </p:nvSpPr>
          <p:spPr bwMode="auto">
            <a:xfrm>
              <a:off x="6304915" y="3493135"/>
              <a:ext cx="1141095" cy="1462405"/>
            </a:xfrm>
            <a:custGeom>
              <a:avLst/>
              <a:gdLst>
                <a:gd name="T0" fmla="*/ 127 w 327"/>
                <a:gd name="T1" fmla="*/ 66 h 419"/>
                <a:gd name="T2" fmla="*/ 116 w 327"/>
                <a:gd name="T3" fmla="*/ 271 h 419"/>
                <a:gd name="T4" fmla="*/ 260 w 327"/>
                <a:gd name="T5" fmla="*/ 419 h 419"/>
                <a:gd name="T6" fmla="*/ 327 w 327"/>
                <a:gd name="T7" fmla="*/ 242 h 419"/>
                <a:gd name="T8" fmla="*/ 127 w 327"/>
                <a:gd name="T9" fmla="*/ 66 h 419"/>
              </a:gdLst>
              <a:ahLst/>
              <a:cxnLst>
                <a:cxn ang="0">
                  <a:pos x="T0" y="T1"/>
                </a:cxn>
                <a:cxn ang="0">
                  <a:pos x="T2" y="T3"/>
                </a:cxn>
                <a:cxn ang="0">
                  <a:pos x="T4" y="T5"/>
                </a:cxn>
                <a:cxn ang="0">
                  <a:pos x="T6" y="T7"/>
                </a:cxn>
                <a:cxn ang="0">
                  <a:pos x="T8" y="T9"/>
                </a:cxn>
              </a:cxnLst>
              <a:rect l="0" t="0" r="r" b="b"/>
              <a:pathLst>
                <a:path w="327" h="419">
                  <a:moveTo>
                    <a:pt x="127" y="66"/>
                  </a:moveTo>
                  <a:cubicBezTo>
                    <a:pt x="149" y="107"/>
                    <a:pt x="231" y="270"/>
                    <a:pt x="116" y="271"/>
                  </a:cubicBezTo>
                  <a:cubicBezTo>
                    <a:pt x="0" y="272"/>
                    <a:pt x="260" y="419"/>
                    <a:pt x="260" y="419"/>
                  </a:cubicBezTo>
                  <a:cubicBezTo>
                    <a:pt x="327" y="242"/>
                    <a:pt x="327" y="242"/>
                    <a:pt x="327" y="242"/>
                  </a:cubicBezTo>
                  <a:cubicBezTo>
                    <a:pt x="327" y="242"/>
                    <a:pt x="306" y="0"/>
                    <a:pt x="127" y="66"/>
                  </a:cubicBezTo>
                  <a:close/>
                </a:path>
              </a:pathLst>
            </a:custGeom>
            <a:solidFill>
              <a:srgbClr val="FFCAB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0" name="Freeform 21"/>
            <p:cNvSpPr/>
            <p:nvPr>
              <p:custDataLst>
                <p:tags r:id="rId17"/>
              </p:custDataLst>
            </p:nvPr>
          </p:nvSpPr>
          <p:spPr bwMode="auto">
            <a:xfrm>
              <a:off x="6904990" y="4362450"/>
              <a:ext cx="974090" cy="1048385"/>
            </a:xfrm>
            <a:custGeom>
              <a:avLst/>
              <a:gdLst>
                <a:gd name="T0" fmla="*/ 321 w 560"/>
                <a:gd name="T1" fmla="*/ 0 h 603"/>
                <a:gd name="T2" fmla="*/ 0 w 560"/>
                <a:gd name="T3" fmla="*/ 373 h 603"/>
                <a:gd name="T4" fmla="*/ 197 w 560"/>
                <a:gd name="T5" fmla="*/ 603 h 603"/>
                <a:gd name="T6" fmla="*/ 560 w 560"/>
                <a:gd name="T7" fmla="*/ 266 h 603"/>
                <a:gd name="T8" fmla="*/ 321 w 560"/>
                <a:gd name="T9" fmla="*/ 0 h 603"/>
              </a:gdLst>
              <a:ahLst/>
              <a:cxnLst>
                <a:cxn ang="0">
                  <a:pos x="T0" y="T1"/>
                </a:cxn>
                <a:cxn ang="0">
                  <a:pos x="T2" y="T3"/>
                </a:cxn>
                <a:cxn ang="0">
                  <a:pos x="T4" y="T5"/>
                </a:cxn>
                <a:cxn ang="0">
                  <a:pos x="T6" y="T7"/>
                </a:cxn>
                <a:cxn ang="0">
                  <a:pos x="T8" y="T9"/>
                </a:cxn>
              </a:cxnLst>
              <a:rect l="0" t="0" r="r" b="b"/>
              <a:pathLst>
                <a:path w="560" h="603">
                  <a:moveTo>
                    <a:pt x="321" y="0"/>
                  </a:moveTo>
                  <a:lnTo>
                    <a:pt x="0" y="373"/>
                  </a:lnTo>
                  <a:lnTo>
                    <a:pt x="197" y="603"/>
                  </a:lnTo>
                  <a:lnTo>
                    <a:pt x="560" y="266"/>
                  </a:lnTo>
                  <a:lnTo>
                    <a:pt x="321" y="0"/>
                  </a:lnTo>
                  <a:close/>
                </a:path>
              </a:pathLst>
            </a:custGeom>
            <a:solidFill>
              <a:srgbClr val="FFCAB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1" name="Freeform 22"/>
            <p:cNvSpPr/>
            <p:nvPr>
              <p:custDataLst>
                <p:tags r:id="rId18"/>
              </p:custDataLst>
            </p:nvPr>
          </p:nvSpPr>
          <p:spPr bwMode="auto">
            <a:xfrm>
              <a:off x="5605780" y="3884295"/>
              <a:ext cx="1285240" cy="979170"/>
            </a:xfrm>
            <a:custGeom>
              <a:avLst/>
              <a:gdLst>
                <a:gd name="T0" fmla="*/ 353 w 368"/>
                <a:gd name="T1" fmla="*/ 241 h 281"/>
                <a:gd name="T2" fmla="*/ 353 w 368"/>
                <a:gd name="T3" fmla="*/ 241 h 281"/>
                <a:gd name="T4" fmla="*/ 276 w 368"/>
                <a:gd name="T5" fmla="*/ 264 h 281"/>
                <a:gd name="T6" fmla="*/ 38 w 368"/>
                <a:gd name="T7" fmla="*/ 114 h 281"/>
                <a:gd name="T8" fmla="*/ 15 w 368"/>
                <a:gd name="T9" fmla="*/ 37 h 281"/>
                <a:gd name="T10" fmla="*/ 91 w 368"/>
                <a:gd name="T11" fmla="*/ 14 h 281"/>
                <a:gd name="T12" fmla="*/ 330 w 368"/>
                <a:gd name="T13" fmla="*/ 164 h 281"/>
                <a:gd name="T14" fmla="*/ 353 w 368"/>
                <a:gd name="T15" fmla="*/ 241 h 2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8" h="281">
                  <a:moveTo>
                    <a:pt x="353" y="241"/>
                  </a:moveTo>
                  <a:cubicBezTo>
                    <a:pt x="353" y="241"/>
                    <a:pt x="353" y="241"/>
                    <a:pt x="353" y="241"/>
                  </a:cubicBezTo>
                  <a:cubicBezTo>
                    <a:pt x="338" y="268"/>
                    <a:pt x="302" y="281"/>
                    <a:pt x="276" y="264"/>
                  </a:cubicBezTo>
                  <a:cubicBezTo>
                    <a:pt x="38" y="114"/>
                    <a:pt x="38" y="114"/>
                    <a:pt x="38" y="114"/>
                  </a:cubicBezTo>
                  <a:cubicBezTo>
                    <a:pt x="12" y="98"/>
                    <a:pt x="0" y="65"/>
                    <a:pt x="15" y="37"/>
                  </a:cubicBezTo>
                  <a:cubicBezTo>
                    <a:pt x="29" y="10"/>
                    <a:pt x="64" y="0"/>
                    <a:pt x="91" y="14"/>
                  </a:cubicBezTo>
                  <a:cubicBezTo>
                    <a:pt x="330" y="164"/>
                    <a:pt x="330" y="164"/>
                    <a:pt x="330" y="164"/>
                  </a:cubicBezTo>
                  <a:cubicBezTo>
                    <a:pt x="356" y="181"/>
                    <a:pt x="368" y="213"/>
                    <a:pt x="353" y="241"/>
                  </a:cubicBezTo>
                  <a:close/>
                </a:path>
              </a:pathLst>
            </a:custGeom>
            <a:solidFill>
              <a:srgbClr val="FFCAB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2" name="Freeform 23"/>
            <p:cNvSpPr/>
            <p:nvPr>
              <p:custDataLst>
                <p:tags r:id="rId19"/>
              </p:custDataLst>
            </p:nvPr>
          </p:nvSpPr>
          <p:spPr bwMode="auto">
            <a:xfrm>
              <a:off x="5572125" y="3877945"/>
              <a:ext cx="436245" cy="414020"/>
            </a:xfrm>
            <a:custGeom>
              <a:avLst/>
              <a:gdLst>
                <a:gd name="T0" fmla="*/ 105 w 125"/>
                <a:gd name="T1" fmla="*/ 33 h 119"/>
                <a:gd name="T2" fmla="*/ 125 w 125"/>
                <a:gd name="T3" fmla="*/ 48 h 119"/>
                <a:gd name="T4" fmla="*/ 72 w 125"/>
                <a:gd name="T5" fmla="*/ 119 h 119"/>
                <a:gd name="T6" fmla="*/ 52 w 125"/>
                <a:gd name="T7" fmla="*/ 105 h 119"/>
                <a:gd name="T8" fmla="*/ 105 w 125"/>
                <a:gd name="T9" fmla="*/ 33 h 119"/>
              </a:gdLst>
              <a:ahLst/>
              <a:cxnLst>
                <a:cxn ang="0">
                  <a:pos x="T0" y="T1"/>
                </a:cxn>
                <a:cxn ang="0">
                  <a:pos x="T2" y="T3"/>
                </a:cxn>
                <a:cxn ang="0">
                  <a:pos x="T4" y="T5"/>
                </a:cxn>
                <a:cxn ang="0">
                  <a:pos x="T6" y="T7"/>
                </a:cxn>
                <a:cxn ang="0">
                  <a:pos x="T8" y="T9"/>
                </a:cxn>
              </a:cxnLst>
              <a:rect l="0" t="0" r="r" b="b"/>
              <a:pathLst>
                <a:path w="125" h="119">
                  <a:moveTo>
                    <a:pt x="105" y="33"/>
                  </a:moveTo>
                  <a:cubicBezTo>
                    <a:pt x="125" y="48"/>
                    <a:pt x="125" y="48"/>
                    <a:pt x="125" y="48"/>
                  </a:cubicBezTo>
                  <a:cubicBezTo>
                    <a:pt x="125" y="85"/>
                    <a:pt x="106" y="108"/>
                    <a:pt x="72" y="119"/>
                  </a:cubicBezTo>
                  <a:cubicBezTo>
                    <a:pt x="52" y="105"/>
                    <a:pt x="52" y="105"/>
                    <a:pt x="52" y="105"/>
                  </a:cubicBezTo>
                  <a:cubicBezTo>
                    <a:pt x="0" y="67"/>
                    <a:pt x="63" y="0"/>
                    <a:pt x="105" y="33"/>
                  </a:cubicBezTo>
                  <a:close/>
                </a:path>
              </a:pathLst>
            </a:custGeom>
            <a:solidFill>
              <a:srgbClr val="FFF4F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5" name="Freeform 16"/>
            <p:cNvSpPr/>
            <p:nvPr>
              <p:custDataLst>
                <p:tags r:id="rId20"/>
              </p:custDataLst>
            </p:nvPr>
          </p:nvSpPr>
          <p:spPr bwMode="auto">
            <a:xfrm>
              <a:off x="6468745" y="4334510"/>
              <a:ext cx="1261110" cy="1087120"/>
            </a:xfrm>
            <a:custGeom>
              <a:avLst/>
              <a:gdLst>
                <a:gd name="T0" fmla="*/ 243 w 361"/>
                <a:gd name="T1" fmla="*/ 21 h 312"/>
                <a:gd name="T2" fmla="*/ 317 w 361"/>
                <a:gd name="T3" fmla="*/ 255 h 312"/>
                <a:gd name="T4" fmla="*/ 94 w 361"/>
                <a:gd name="T5" fmla="*/ 251 h 312"/>
                <a:gd name="T6" fmla="*/ 24 w 361"/>
                <a:gd name="T7" fmla="*/ 64 h 312"/>
                <a:gd name="T8" fmla="*/ 243 w 361"/>
                <a:gd name="T9" fmla="*/ 21 h 312"/>
              </a:gdLst>
              <a:ahLst/>
              <a:cxnLst>
                <a:cxn ang="0">
                  <a:pos x="T0" y="T1"/>
                </a:cxn>
                <a:cxn ang="0">
                  <a:pos x="T2" y="T3"/>
                </a:cxn>
                <a:cxn ang="0">
                  <a:pos x="T4" y="T5"/>
                </a:cxn>
                <a:cxn ang="0">
                  <a:pos x="T6" y="T7"/>
                </a:cxn>
                <a:cxn ang="0">
                  <a:pos x="T8" y="T9"/>
                </a:cxn>
              </a:cxnLst>
              <a:rect l="0" t="0" r="r" b="b"/>
              <a:pathLst>
                <a:path w="361" h="312">
                  <a:moveTo>
                    <a:pt x="243" y="21"/>
                  </a:moveTo>
                  <a:cubicBezTo>
                    <a:pt x="341" y="41"/>
                    <a:pt x="361" y="197"/>
                    <a:pt x="317" y="255"/>
                  </a:cubicBezTo>
                  <a:cubicBezTo>
                    <a:pt x="274" y="312"/>
                    <a:pt x="178" y="308"/>
                    <a:pt x="94" y="251"/>
                  </a:cubicBezTo>
                  <a:cubicBezTo>
                    <a:pt x="10" y="195"/>
                    <a:pt x="0" y="94"/>
                    <a:pt x="24" y="64"/>
                  </a:cubicBezTo>
                  <a:cubicBezTo>
                    <a:pt x="48" y="34"/>
                    <a:pt x="144" y="0"/>
                    <a:pt x="243" y="21"/>
                  </a:cubicBezTo>
                  <a:close/>
                </a:path>
              </a:pathLst>
            </a:custGeom>
            <a:solidFill>
              <a:srgbClr val="FFCAB0"/>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3" name="Freeform 24"/>
            <p:cNvSpPr/>
            <p:nvPr>
              <p:custDataLst>
                <p:tags r:id="rId21"/>
              </p:custDataLst>
            </p:nvPr>
          </p:nvSpPr>
          <p:spPr bwMode="auto">
            <a:xfrm>
              <a:off x="7071995" y="4703445"/>
              <a:ext cx="1208405" cy="1176020"/>
            </a:xfrm>
            <a:custGeom>
              <a:avLst/>
              <a:gdLst>
                <a:gd name="T0" fmla="*/ 466 w 695"/>
                <a:gd name="T1" fmla="*/ 0 h 676"/>
                <a:gd name="T2" fmla="*/ 0 w 695"/>
                <a:gd name="T3" fmla="*/ 425 h 676"/>
                <a:gd name="T4" fmla="*/ 229 w 695"/>
                <a:gd name="T5" fmla="*/ 676 h 676"/>
                <a:gd name="T6" fmla="*/ 695 w 695"/>
                <a:gd name="T7" fmla="*/ 251 h 676"/>
                <a:gd name="T8" fmla="*/ 466 w 695"/>
                <a:gd name="T9" fmla="*/ 0 h 676"/>
              </a:gdLst>
              <a:ahLst/>
              <a:cxnLst>
                <a:cxn ang="0">
                  <a:pos x="T0" y="T1"/>
                </a:cxn>
                <a:cxn ang="0">
                  <a:pos x="T2" y="T3"/>
                </a:cxn>
                <a:cxn ang="0">
                  <a:pos x="T4" y="T5"/>
                </a:cxn>
                <a:cxn ang="0">
                  <a:pos x="T6" y="T7"/>
                </a:cxn>
                <a:cxn ang="0">
                  <a:pos x="T8" y="T9"/>
                </a:cxn>
              </a:cxnLst>
              <a:rect l="0" t="0" r="r" b="b"/>
              <a:pathLst>
                <a:path w="695" h="676">
                  <a:moveTo>
                    <a:pt x="466" y="0"/>
                  </a:moveTo>
                  <a:lnTo>
                    <a:pt x="0" y="425"/>
                  </a:lnTo>
                  <a:lnTo>
                    <a:pt x="229" y="676"/>
                  </a:lnTo>
                  <a:lnTo>
                    <a:pt x="695" y="251"/>
                  </a:lnTo>
                  <a:lnTo>
                    <a:pt x="466" y="0"/>
                  </a:lnTo>
                  <a:close/>
                </a:path>
              </a:pathLst>
            </a:custGeom>
            <a:solidFill>
              <a:srgbClr val="EFDEC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 name="Freeform 25"/>
            <p:cNvSpPr/>
            <p:nvPr>
              <p:custDataLst>
                <p:tags r:id="rId22"/>
              </p:custDataLst>
            </p:nvPr>
          </p:nvSpPr>
          <p:spPr bwMode="auto">
            <a:xfrm>
              <a:off x="7071995" y="5073650"/>
              <a:ext cx="803275" cy="805180"/>
            </a:xfrm>
            <a:custGeom>
              <a:avLst/>
              <a:gdLst>
                <a:gd name="T0" fmla="*/ 233 w 462"/>
                <a:gd name="T1" fmla="*/ 0 h 463"/>
                <a:gd name="T2" fmla="*/ 0 w 462"/>
                <a:gd name="T3" fmla="*/ 212 h 463"/>
                <a:gd name="T4" fmla="*/ 229 w 462"/>
                <a:gd name="T5" fmla="*/ 463 h 463"/>
                <a:gd name="T6" fmla="*/ 462 w 462"/>
                <a:gd name="T7" fmla="*/ 250 h 463"/>
                <a:gd name="T8" fmla="*/ 233 w 462"/>
                <a:gd name="T9" fmla="*/ 0 h 463"/>
              </a:gdLst>
              <a:ahLst/>
              <a:cxnLst>
                <a:cxn ang="0">
                  <a:pos x="T0" y="T1"/>
                </a:cxn>
                <a:cxn ang="0">
                  <a:pos x="T2" y="T3"/>
                </a:cxn>
                <a:cxn ang="0">
                  <a:pos x="T4" y="T5"/>
                </a:cxn>
                <a:cxn ang="0">
                  <a:pos x="T6" y="T7"/>
                </a:cxn>
                <a:cxn ang="0">
                  <a:pos x="T8" y="T9"/>
                </a:cxn>
              </a:cxnLst>
              <a:rect l="0" t="0" r="r" b="b"/>
              <a:pathLst>
                <a:path w="462" h="463">
                  <a:moveTo>
                    <a:pt x="233" y="0"/>
                  </a:moveTo>
                  <a:lnTo>
                    <a:pt x="0" y="212"/>
                  </a:lnTo>
                  <a:lnTo>
                    <a:pt x="229" y="463"/>
                  </a:lnTo>
                  <a:lnTo>
                    <a:pt x="462" y="250"/>
                  </a:lnTo>
                  <a:lnTo>
                    <a:pt x="233" y="0"/>
                  </a:lnTo>
                  <a:close/>
                </a:path>
              </a:pathLst>
            </a:custGeom>
            <a:solidFill>
              <a:srgbClr val="CEBFAE"/>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4" name="椭圆 13"/>
            <p:cNvSpPr/>
            <p:nvPr>
              <p:custDataLst>
                <p:tags r:id="rId23"/>
              </p:custDataLst>
            </p:nvPr>
          </p:nvSpPr>
          <p:spPr>
            <a:xfrm>
              <a:off x="3824605" y="1112520"/>
              <a:ext cx="2480310" cy="2480945"/>
            </a:xfrm>
            <a:prstGeom prst="ellipse">
              <a:avLst/>
            </a:prstGeom>
            <a:blipFill rotWithShape="1">
              <a:blip r:embed="rId24"/>
              <a:stretch>
                <a:fillRect/>
              </a:stretch>
            </a:blipFill>
            <a:ln w="25400" cap="flat" cmpd="sng" algn="ctr">
              <a:solidFill>
                <a:srgbClr val="44413C"/>
              </a:solidFill>
              <a:prstDash val="solid"/>
              <a:miter lim="800000"/>
            </a:ln>
            <a:effectLst/>
          </p:spPr>
          <p:txBody>
            <a:bodyPr rtlCol="0" anchor="ctr"/>
            <a:lstStyle/>
            <a:p>
              <a:pPr algn="ctr"/>
              <a:endParaRPr kumimoji="1" lang="zh-CN" altLang="en-US" sz="1350" dirty="0"/>
            </a:p>
          </p:txBody>
        </p:sp>
      </p:grpSp>
      <p:sp>
        <p:nvSpPr>
          <p:cNvPr id="3" name="标题 1"/>
          <p:cNvSpPr>
            <a:spLocks noGrp="1"/>
          </p:cNvSpPr>
          <p:nvPr/>
        </p:nvSpPr>
        <p:spPr>
          <a:xfrm>
            <a:off x="124556" y="1392281"/>
            <a:ext cx="4064635" cy="57594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1pPr>
            <a:lvl2pPr marR="0" lvl="1"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2pPr>
            <a:lvl3pPr marR="0" lvl="2"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3pPr>
            <a:lvl4pPr marR="0" lvl="3"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4pPr>
            <a:lvl5pPr marR="0" lvl="4"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5pPr>
            <a:lvl6pPr marR="0" lvl="5"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6pPr>
            <a:lvl7pPr marR="0" lvl="6"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7pPr>
            <a:lvl8pPr marR="0" lvl="7"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8pPr>
            <a:lvl9pPr marR="0" lvl="8"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9pPr>
          </a:lstStyle>
          <a:p>
            <a:r>
              <a:rPr lang="en-US" altLang="zh-CN" dirty="0">
                <a:solidFill>
                  <a:schemeClr val="lt1"/>
                </a:solidFill>
                <a:latin typeface="Fjalla One" panose="02000506040000020004" pitchFamily="2" charset="0"/>
              </a:rPr>
              <a:t>Visualization</a:t>
            </a:r>
            <a:endParaRPr lang="zh-CN" altLang="en-US" dirty="0">
              <a:solidFill>
                <a:schemeClr val="lt1"/>
              </a:solidFill>
              <a:latin typeface="Fjalla One" panose="02000506040000020004" pitchFamily="2" charset="0"/>
            </a:endParaRPr>
          </a:p>
        </p:txBody>
      </p:sp>
      <p:sp>
        <p:nvSpPr>
          <p:cNvPr id="6" name="文本框 5"/>
          <p:cNvSpPr txBox="1"/>
          <p:nvPr/>
        </p:nvSpPr>
        <p:spPr>
          <a:xfrm>
            <a:off x="619722" y="1993626"/>
            <a:ext cx="3035847" cy="398780"/>
          </a:xfrm>
          <a:prstGeom prst="rect">
            <a:avLst/>
          </a:prstGeom>
          <a:noFill/>
        </p:spPr>
        <p:txBody>
          <a:bodyPr wrap="square">
            <a:spAutoFit/>
          </a:bodyPr>
          <a:lstStyle/>
          <a:p>
            <a:pPr algn="ctr"/>
            <a:r>
              <a:rPr lang="en-US" altLang="zh-CN" sz="2000" kern="100" dirty="0">
                <a:solidFill>
                  <a:schemeClr val="accent2">
                    <a:lumMod val="20000"/>
                    <a:lumOff val="80000"/>
                  </a:schemeClr>
                </a:solidFill>
                <a:latin typeface="Arial" panose="020B0604020202020204" pitchFamily="34" charset="0"/>
                <a:ea typeface="等线" panose="02010600030101010101" pitchFamily="2" charset="-122"/>
                <a:cs typeface="Arial" panose="020B0604020202020204" pitchFamily="34" charset="0"/>
                <a:sym typeface="+mn-ea"/>
              </a:rPr>
              <a:t>Mean Total Income </a:t>
            </a:r>
            <a:endParaRPr lang="zh-CN" altLang="en-US" sz="2000" kern="100" dirty="0">
              <a:solidFill>
                <a:schemeClr val="accent2">
                  <a:lumMod val="20000"/>
                  <a:lumOff val="80000"/>
                </a:schemeClr>
              </a:solidFill>
              <a:latin typeface="Arial" panose="020B0604020202020204" pitchFamily="34" charset="0"/>
              <a:ea typeface="等线" panose="02010600030101010101" pitchFamily="2" charset="-122"/>
              <a:cs typeface="Arial" panose="020B0604020202020204" pitchFamily="34" charset="0"/>
              <a:sym typeface="+mn-ea"/>
            </a:endParaRPr>
          </a:p>
        </p:txBody>
      </p:sp>
      <p:sp>
        <p:nvSpPr>
          <p:cNvPr id="7" name="文本框 6"/>
          <p:cNvSpPr txBox="1"/>
          <p:nvPr/>
        </p:nvSpPr>
        <p:spPr>
          <a:xfrm>
            <a:off x="1049630" y="2448152"/>
            <a:ext cx="2281615" cy="1115690"/>
          </a:xfrm>
          <a:prstGeom prst="rect">
            <a:avLst/>
          </a:prstGeom>
          <a:noFill/>
        </p:spPr>
        <p:txBody>
          <a:bodyPr wrap="square" rtlCol="0">
            <a:spAutoFit/>
          </a:bodyPr>
          <a:lstStyle/>
          <a:p>
            <a:pPr algn="ctr">
              <a:lnSpc>
                <a:spcPct val="125000"/>
              </a:lnSpc>
            </a:pPr>
            <a:r>
              <a:rPr lang="en-US" altLang="zh-CN" kern="100" dirty="0">
                <a:solidFill>
                  <a:schemeClr val="accent2">
                    <a:lumMod val="20000"/>
                    <a:lumOff val="80000"/>
                  </a:schemeClr>
                </a:solidFill>
                <a:effectLst/>
                <a:latin typeface="Arial" panose="020B0604020202020204" pitchFamily="34" charset="0"/>
                <a:ea typeface="等线" panose="02010600030101010101" pitchFamily="2" charset="-122"/>
                <a:cs typeface="Arial" panose="020B0604020202020204" pitchFamily="34" charset="0"/>
                <a:sym typeface="+mn-ea"/>
              </a:rPr>
              <a:t>Consumers around Perth have a relatively higher mean total income</a:t>
            </a:r>
            <a:endParaRPr lang="en-US" altLang="zh-CN" sz="1100" kern="100" dirty="0">
              <a:solidFill>
                <a:schemeClr val="accent2">
                  <a:lumMod val="20000"/>
                  <a:lumOff val="80000"/>
                </a:schemeClr>
              </a:solidFill>
              <a:effectLst/>
              <a:latin typeface="Arial" panose="020B0604020202020204" pitchFamily="34" charset="0"/>
              <a:ea typeface="等线" panose="02010600030101010101" pitchFamily="2" charset="-122"/>
              <a:cs typeface="Arial" panose="020B0604020202020204" pitchFamily="34" charset="0"/>
            </a:endParaRPr>
          </a:p>
          <a:p>
            <a:pPr algn="ctr"/>
            <a:endParaRPr lang="zh-CN" altLang="en-US" dirty="0"/>
          </a:p>
        </p:txBody>
      </p:sp>
    </p:spTree>
    <p:custDataLst>
      <p:tags r:id="rId25"/>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8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16"/>
          <p:cNvSpPr/>
          <p:nvPr/>
        </p:nvSpPr>
        <p:spPr>
          <a:xfrm>
            <a:off x="5451475" y="4098290"/>
            <a:ext cx="257810" cy="289560"/>
          </a:xfrm>
          <a:custGeom>
            <a:avLst/>
            <a:gdLst/>
            <a:ahLst/>
            <a:cxnLst/>
            <a:rect l="l" t="t" r="r" b="b"/>
            <a:pathLst>
              <a:path w="10324" h="11583" extrusionOk="0">
                <a:moveTo>
                  <a:pt x="8453" y="9174"/>
                </a:moveTo>
                <a:cubicBezTo>
                  <a:pt x="8455" y="9205"/>
                  <a:pt x="8456" y="9237"/>
                  <a:pt x="8458" y="9271"/>
                </a:cubicBezTo>
                <a:lnTo>
                  <a:pt x="8458" y="9271"/>
                </a:lnTo>
                <a:cubicBezTo>
                  <a:pt x="8464" y="9264"/>
                  <a:pt x="8470" y="9258"/>
                  <a:pt x="8478" y="9253"/>
                </a:cubicBezTo>
                <a:cubicBezTo>
                  <a:pt x="8487" y="9248"/>
                  <a:pt x="8496" y="9245"/>
                  <a:pt x="8506" y="9243"/>
                </a:cubicBezTo>
                <a:lnTo>
                  <a:pt x="8506" y="9243"/>
                </a:lnTo>
                <a:lnTo>
                  <a:pt x="8668" y="9455"/>
                </a:lnTo>
                <a:cubicBezTo>
                  <a:pt x="8668" y="9395"/>
                  <a:pt x="8657" y="9336"/>
                  <a:pt x="8621" y="9288"/>
                </a:cubicBezTo>
                <a:cubicBezTo>
                  <a:pt x="8605" y="9256"/>
                  <a:pt x="8568" y="9241"/>
                  <a:pt x="8531" y="9241"/>
                </a:cubicBezTo>
                <a:cubicBezTo>
                  <a:pt x="8522" y="9241"/>
                  <a:pt x="8514" y="9241"/>
                  <a:pt x="8506" y="9243"/>
                </a:cubicBezTo>
                <a:lnTo>
                  <a:pt x="8506" y="9243"/>
                </a:lnTo>
                <a:lnTo>
                  <a:pt x="8453" y="9174"/>
                </a:lnTo>
                <a:close/>
                <a:moveTo>
                  <a:pt x="8458" y="9271"/>
                </a:moveTo>
                <a:lnTo>
                  <a:pt x="8458" y="9271"/>
                </a:lnTo>
                <a:cubicBezTo>
                  <a:pt x="8416" y="9329"/>
                  <a:pt x="8449" y="9440"/>
                  <a:pt x="8407" y="9514"/>
                </a:cubicBezTo>
                <a:cubicBezTo>
                  <a:pt x="8375" y="9559"/>
                  <a:pt x="8324" y="9573"/>
                  <a:pt x="8268" y="9573"/>
                </a:cubicBezTo>
                <a:cubicBezTo>
                  <a:pt x="8218" y="9573"/>
                  <a:pt x="8166" y="9561"/>
                  <a:pt x="8121" y="9550"/>
                </a:cubicBezTo>
                <a:cubicBezTo>
                  <a:pt x="8066" y="9530"/>
                  <a:pt x="8003" y="9509"/>
                  <a:pt x="7946" y="9509"/>
                </a:cubicBezTo>
                <a:cubicBezTo>
                  <a:pt x="7904" y="9509"/>
                  <a:pt x="7865" y="9520"/>
                  <a:pt x="7835" y="9550"/>
                </a:cubicBezTo>
                <a:cubicBezTo>
                  <a:pt x="7811" y="9574"/>
                  <a:pt x="7799" y="9610"/>
                  <a:pt x="7787" y="9645"/>
                </a:cubicBezTo>
                <a:cubicBezTo>
                  <a:pt x="7728" y="9812"/>
                  <a:pt x="7692" y="9991"/>
                  <a:pt x="7704" y="10169"/>
                </a:cubicBezTo>
                <a:cubicBezTo>
                  <a:pt x="7704" y="10348"/>
                  <a:pt x="7799" y="10515"/>
                  <a:pt x="7954" y="10610"/>
                </a:cubicBezTo>
                <a:cubicBezTo>
                  <a:pt x="8043" y="10662"/>
                  <a:pt x="8118" y="10686"/>
                  <a:pt x="8180" y="10686"/>
                </a:cubicBezTo>
                <a:cubicBezTo>
                  <a:pt x="8563" y="10686"/>
                  <a:pt x="8488" y="9798"/>
                  <a:pt x="8458" y="9271"/>
                </a:cubicBezTo>
                <a:close/>
                <a:moveTo>
                  <a:pt x="793" y="1"/>
                </a:moveTo>
                <a:cubicBezTo>
                  <a:pt x="551" y="1"/>
                  <a:pt x="297" y="142"/>
                  <a:pt x="275" y="382"/>
                </a:cubicBezTo>
                <a:cubicBezTo>
                  <a:pt x="263" y="632"/>
                  <a:pt x="501" y="930"/>
                  <a:pt x="322" y="1109"/>
                </a:cubicBezTo>
                <a:cubicBezTo>
                  <a:pt x="275" y="1168"/>
                  <a:pt x="203" y="1192"/>
                  <a:pt x="144" y="1240"/>
                </a:cubicBezTo>
                <a:cubicBezTo>
                  <a:pt x="48" y="1347"/>
                  <a:pt x="1" y="1502"/>
                  <a:pt x="25" y="1644"/>
                </a:cubicBezTo>
                <a:cubicBezTo>
                  <a:pt x="84" y="3407"/>
                  <a:pt x="1370" y="4728"/>
                  <a:pt x="1799" y="6359"/>
                </a:cubicBezTo>
                <a:cubicBezTo>
                  <a:pt x="1453" y="6562"/>
                  <a:pt x="1263" y="6538"/>
                  <a:pt x="1310" y="6978"/>
                </a:cubicBezTo>
                <a:cubicBezTo>
                  <a:pt x="1334" y="7336"/>
                  <a:pt x="1608" y="7645"/>
                  <a:pt x="1608" y="8026"/>
                </a:cubicBezTo>
                <a:cubicBezTo>
                  <a:pt x="1596" y="8121"/>
                  <a:pt x="1584" y="8229"/>
                  <a:pt x="1584" y="8324"/>
                </a:cubicBezTo>
                <a:cubicBezTo>
                  <a:pt x="1584" y="8741"/>
                  <a:pt x="1882" y="9074"/>
                  <a:pt x="2180" y="9360"/>
                </a:cubicBezTo>
                <a:cubicBezTo>
                  <a:pt x="2632" y="9812"/>
                  <a:pt x="2763" y="10324"/>
                  <a:pt x="3132" y="10812"/>
                </a:cubicBezTo>
                <a:cubicBezTo>
                  <a:pt x="3472" y="11263"/>
                  <a:pt x="4053" y="11582"/>
                  <a:pt x="4597" y="11582"/>
                </a:cubicBezTo>
                <a:cubicBezTo>
                  <a:pt x="4873" y="11582"/>
                  <a:pt x="5138" y="11500"/>
                  <a:pt x="5359" y="11312"/>
                </a:cubicBezTo>
                <a:cubicBezTo>
                  <a:pt x="5906" y="10848"/>
                  <a:pt x="5978" y="9919"/>
                  <a:pt x="6621" y="9622"/>
                </a:cubicBezTo>
                <a:cubicBezTo>
                  <a:pt x="6859" y="9514"/>
                  <a:pt x="7121" y="9514"/>
                  <a:pt x="7371" y="9455"/>
                </a:cubicBezTo>
                <a:cubicBezTo>
                  <a:pt x="7716" y="9372"/>
                  <a:pt x="8037" y="9193"/>
                  <a:pt x="8276" y="8943"/>
                </a:cubicBezTo>
                <a:lnTo>
                  <a:pt x="8453" y="9174"/>
                </a:lnTo>
                <a:lnTo>
                  <a:pt x="8453" y="9174"/>
                </a:lnTo>
                <a:cubicBezTo>
                  <a:pt x="8448" y="9073"/>
                  <a:pt x="8447" y="8992"/>
                  <a:pt x="8454" y="8943"/>
                </a:cubicBezTo>
                <a:cubicBezTo>
                  <a:pt x="8514" y="8538"/>
                  <a:pt x="8728" y="8169"/>
                  <a:pt x="8835" y="7776"/>
                </a:cubicBezTo>
                <a:cubicBezTo>
                  <a:pt x="8942" y="7348"/>
                  <a:pt x="8990" y="6919"/>
                  <a:pt x="9073" y="6490"/>
                </a:cubicBezTo>
                <a:cubicBezTo>
                  <a:pt x="9118" y="6254"/>
                  <a:pt x="9238" y="5964"/>
                  <a:pt x="9463" y="5964"/>
                </a:cubicBezTo>
                <a:cubicBezTo>
                  <a:pt x="9476" y="5964"/>
                  <a:pt x="9489" y="5964"/>
                  <a:pt x="9502" y="5966"/>
                </a:cubicBezTo>
                <a:cubicBezTo>
                  <a:pt x="9566" y="5976"/>
                  <a:pt x="9617" y="6013"/>
                  <a:pt x="9680" y="6013"/>
                </a:cubicBezTo>
                <a:cubicBezTo>
                  <a:pt x="9699" y="6013"/>
                  <a:pt x="9719" y="6010"/>
                  <a:pt x="9740" y="6002"/>
                </a:cubicBezTo>
                <a:cubicBezTo>
                  <a:pt x="9835" y="5978"/>
                  <a:pt x="9859" y="5859"/>
                  <a:pt x="9871" y="5764"/>
                </a:cubicBezTo>
                <a:cubicBezTo>
                  <a:pt x="9919" y="5538"/>
                  <a:pt x="9954" y="5312"/>
                  <a:pt x="9978" y="5085"/>
                </a:cubicBezTo>
                <a:cubicBezTo>
                  <a:pt x="10050" y="4597"/>
                  <a:pt x="10097" y="4121"/>
                  <a:pt x="10157" y="3633"/>
                </a:cubicBezTo>
                <a:lnTo>
                  <a:pt x="10228" y="2942"/>
                </a:lnTo>
                <a:cubicBezTo>
                  <a:pt x="10276" y="2573"/>
                  <a:pt x="10323" y="2156"/>
                  <a:pt x="10038" y="1859"/>
                </a:cubicBezTo>
                <a:cubicBezTo>
                  <a:pt x="9840" y="1644"/>
                  <a:pt x="9544" y="1591"/>
                  <a:pt x="9243" y="1591"/>
                </a:cubicBezTo>
                <a:cubicBezTo>
                  <a:pt x="9126" y="1591"/>
                  <a:pt x="9008" y="1599"/>
                  <a:pt x="8895" y="1609"/>
                </a:cubicBezTo>
                <a:cubicBezTo>
                  <a:pt x="7823" y="1704"/>
                  <a:pt x="6704" y="1811"/>
                  <a:pt x="5763" y="2359"/>
                </a:cubicBezTo>
                <a:cubicBezTo>
                  <a:pt x="5513" y="2502"/>
                  <a:pt x="5263" y="2680"/>
                  <a:pt x="4978" y="2752"/>
                </a:cubicBezTo>
                <a:cubicBezTo>
                  <a:pt x="4926" y="2762"/>
                  <a:pt x="4874" y="2768"/>
                  <a:pt x="4820" y="2768"/>
                </a:cubicBezTo>
                <a:cubicBezTo>
                  <a:pt x="4576" y="2768"/>
                  <a:pt x="4327" y="2655"/>
                  <a:pt x="4239" y="2430"/>
                </a:cubicBezTo>
                <a:cubicBezTo>
                  <a:pt x="4216" y="2335"/>
                  <a:pt x="4192" y="2228"/>
                  <a:pt x="4168" y="2133"/>
                </a:cubicBezTo>
                <a:cubicBezTo>
                  <a:pt x="4085" y="1764"/>
                  <a:pt x="3715" y="1525"/>
                  <a:pt x="3358" y="1394"/>
                </a:cubicBezTo>
                <a:cubicBezTo>
                  <a:pt x="3049" y="1275"/>
                  <a:pt x="2715" y="1216"/>
                  <a:pt x="2418" y="1073"/>
                </a:cubicBezTo>
                <a:cubicBezTo>
                  <a:pt x="1834" y="763"/>
                  <a:pt x="1549" y="73"/>
                  <a:pt x="822" y="1"/>
                </a:cubicBezTo>
                <a:cubicBezTo>
                  <a:pt x="813" y="1"/>
                  <a:pt x="803" y="1"/>
                  <a:pt x="793" y="1"/>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6D7A8"/>
              </a:solidFill>
            </a:endParaRPr>
          </a:p>
        </p:txBody>
      </p:sp>
      <p:sp>
        <p:nvSpPr>
          <p:cNvPr id="78" name="Google Shape;78;p16"/>
          <p:cNvSpPr/>
          <p:nvPr/>
        </p:nvSpPr>
        <p:spPr>
          <a:xfrm>
            <a:off x="4890770" y="3594100"/>
            <a:ext cx="118745" cy="54610"/>
          </a:xfrm>
          <a:custGeom>
            <a:avLst/>
            <a:gdLst/>
            <a:ahLst/>
            <a:cxnLst/>
            <a:rect l="l" t="t" r="r" b="b"/>
            <a:pathLst>
              <a:path w="4751" h="2186" extrusionOk="0">
                <a:moveTo>
                  <a:pt x="4739" y="0"/>
                </a:moveTo>
                <a:cubicBezTo>
                  <a:pt x="4603" y="121"/>
                  <a:pt x="4558" y="300"/>
                  <a:pt x="4599" y="461"/>
                </a:cubicBezTo>
                <a:lnTo>
                  <a:pt x="4599" y="461"/>
                </a:lnTo>
                <a:lnTo>
                  <a:pt x="4739" y="0"/>
                </a:lnTo>
                <a:close/>
                <a:moveTo>
                  <a:pt x="2505" y="424"/>
                </a:moveTo>
                <a:cubicBezTo>
                  <a:pt x="2372" y="424"/>
                  <a:pt x="2240" y="429"/>
                  <a:pt x="2108" y="441"/>
                </a:cubicBezTo>
                <a:cubicBezTo>
                  <a:pt x="1298" y="512"/>
                  <a:pt x="477" y="857"/>
                  <a:pt x="0" y="1524"/>
                </a:cubicBezTo>
                <a:cubicBezTo>
                  <a:pt x="643" y="1960"/>
                  <a:pt x="1391" y="2185"/>
                  <a:pt x="2142" y="2185"/>
                </a:cubicBezTo>
                <a:cubicBezTo>
                  <a:pt x="2602" y="2185"/>
                  <a:pt x="3062" y="2101"/>
                  <a:pt x="3501" y="1929"/>
                </a:cubicBezTo>
                <a:cubicBezTo>
                  <a:pt x="4060" y="1703"/>
                  <a:pt x="4596" y="1286"/>
                  <a:pt x="4751" y="703"/>
                </a:cubicBezTo>
                <a:cubicBezTo>
                  <a:pt x="4673" y="638"/>
                  <a:pt x="4622" y="552"/>
                  <a:pt x="4599" y="461"/>
                </a:cubicBezTo>
                <a:lnTo>
                  <a:pt x="4599" y="461"/>
                </a:lnTo>
                <a:lnTo>
                  <a:pt x="4525" y="703"/>
                </a:lnTo>
                <a:cubicBezTo>
                  <a:pt x="3857" y="563"/>
                  <a:pt x="3182" y="424"/>
                  <a:pt x="2505" y="42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16"/>
          <p:cNvSpPr/>
          <p:nvPr/>
        </p:nvSpPr>
        <p:spPr>
          <a:xfrm>
            <a:off x="5695950" y="4095750"/>
            <a:ext cx="29845" cy="13335"/>
          </a:xfrm>
          <a:custGeom>
            <a:avLst/>
            <a:gdLst/>
            <a:ahLst/>
            <a:cxnLst/>
            <a:rect l="l" t="t" r="r" b="b"/>
            <a:pathLst>
              <a:path w="1190" h="527" extrusionOk="0">
                <a:moveTo>
                  <a:pt x="720" y="1"/>
                </a:moveTo>
                <a:cubicBezTo>
                  <a:pt x="678" y="1"/>
                  <a:pt x="637" y="5"/>
                  <a:pt x="596" y="14"/>
                </a:cubicBezTo>
                <a:cubicBezTo>
                  <a:pt x="394" y="38"/>
                  <a:pt x="191" y="85"/>
                  <a:pt x="1" y="145"/>
                </a:cubicBezTo>
                <a:cubicBezTo>
                  <a:pt x="125" y="287"/>
                  <a:pt x="302" y="363"/>
                  <a:pt x="487" y="363"/>
                </a:cubicBezTo>
                <a:cubicBezTo>
                  <a:pt x="526" y="363"/>
                  <a:pt x="565" y="359"/>
                  <a:pt x="604" y="353"/>
                </a:cubicBezTo>
                <a:lnTo>
                  <a:pt x="604" y="353"/>
                </a:lnTo>
                <a:lnTo>
                  <a:pt x="798" y="466"/>
                </a:lnTo>
                <a:cubicBezTo>
                  <a:pt x="846" y="502"/>
                  <a:pt x="894" y="514"/>
                  <a:pt x="953" y="526"/>
                </a:cubicBezTo>
                <a:cubicBezTo>
                  <a:pt x="957" y="526"/>
                  <a:pt x="960" y="526"/>
                  <a:pt x="964" y="526"/>
                </a:cubicBezTo>
                <a:cubicBezTo>
                  <a:pt x="1123" y="526"/>
                  <a:pt x="1189" y="261"/>
                  <a:pt x="1084" y="133"/>
                </a:cubicBezTo>
                <a:cubicBezTo>
                  <a:pt x="976" y="43"/>
                  <a:pt x="848" y="1"/>
                  <a:pt x="720" y="1"/>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6D7A8"/>
              </a:solidFill>
            </a:endParaRPr>
          </a:p>
        </p:txBody>
      </p:sp>
      <p:sp>
        <p:nvSpPr>
          <p:cNvPr id="80" name="Google Shape;80;p16"/>
          <p:cNvSpPr/>
          <p:nvPr/>
        </p:nvSpPr>
        <p:spPr>
          <a:xfrm>
            <a:off x="5685155" y="4033520"/>
            <a:ext cx="36830" cy="52705"/>
          </a:xfrm>
          <a:custGeom>
            <a:avLst/>
            <a:gdLst/>
            <a:ahLst/>
            <a:cxnLst/>
            <a:rect l="l" t="t" r="r" b="b"/>
            <a:pathLst>
              <a:path w="1465" h="2102" extrusionOk="0">
                <a:moveTo>
                  <a:pt x="523" y="0"/>
                </a:moveTo>
                <a:cubicBezTo>
                  <a:pt x="496" y="0"/>
                  <a:pt x="465" y="13"/>
                  <a:pt x="429" y="41"/>
                </a:cubicBezTo>
                <a:lnTo>
                  <a:pt x="155" y="268"/>
                </a:lnTo>
                <a:cubicBezTo>
                  <a:pt x="72" y="315"/>
                  <a:pt x="12" y="399"/>
                  <a:pt x="0" y="494"/>
                </a:cubicBezTo>
                <a:cubicBezTo>
                  <a:pt x="0" y="661"/>
                  <a:pt x="250" y="720"/>
                  <a:pt x="333" y="863"/>
                </a:cubicBezTo>
                <a:cubicBezTo>
                  <a:pt x="405" y="982"/>
                  <a:pt x="369" y="1137"/>
                  <a:pt x="369" y="1268"/>
                </a:cubicBezTo>
                <a:cubicBezTo>
                  <a:pt x="369" y="1393"/>
                  <a:pt x="460" y="1527"/>
                  <a:pt x="570" y="1527"/>
                </a:cubicBezTo>
                <a:cubicBezTo>
                  <a:pt x="586" y="1527"/>
                  <a:pt x="603" y="1524"/>
                  <a:pt x="619" y="1518"/>
                </a:cubicBezTo>
                <a:lnTo>
                  <a:pt x="619" y="1518"/>
                </a:lnTo>
                <a:cubicBezTo>
                  <a:pt x="822" y="1601"/>
                  <a:pt x="595" y="1935"/>
                  <a:pt x="774" y="2066"/>
                </a:cubicBezTo>
                <a:cubicBezTo>
                  <a:pt x="823" y="2090"/>
                  <a:pt x="875" y="2102"/>
                  <a:pt x="928" y="2102"/>
                </a:cubicBezTo>
                <a:cubicBezTo>
                  <a:pt x="1030" y="2102"/>
                  <a:pt x="1132" y="2057"/>
                  <a:pt x="1203" y="1970"/>
                </a:cubicBezTo>
                <a:cubicBezTo>
                  <a:pt x="1393" y="1780"/>
                  <a:pt x="1465" y="1494"/>
                  <a:pt x="1369" y="1232"/>
                </a:cubicBezTo>
                <a:cubicBezTo>
                  <a:pt x="1262" y="970"/>
                  <a:pt x="1012" y="792"/>
                  <a:pt x="881" y="553"/>
                </a:cubicBezTo>
                <a:cubicBezTo>
                  <a:pt x="810" y="422"/>
                  <a:pt x="774" y="268"/>
                  <a:pt x="691" y="149"/>
                </a:cubicBezTo>
                <a:cubicBezTo>
                  <a:pt x="633" y="66"/>
                  <a:pt x="586" y="0"/>
                  <a:pt x="523" y="0"/>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6D7A8"/>
              </a:solidFill>
            </a:endParaRPr>
          </a:p>
        </p:txBody>
      </p:sp>
      <p:sp>
        <p:nvSpPr>
          <p:cNvPr id="81" name="Google Shape;81;p16"/>
          <p:cNvSpPr/>
          <p:nvPr/>
        </p:nvSpPr>
        <p:spPr>
          <a:xfrm>
            <a:off x="5076825" y="1327150"/>
            <a:ext cx="1181735" cy="1588770"/>
          </a:xfrm>
          <a:custGeom>
            <a:avLst/>
            <a:gdLst/>
            <a:ahLst/>
            <a:cxnLst/>
            <a:rect l="l" t="t" r="r" b="b"/>
            <a:pathLst>
              <a:path w="47281" h="63553" extrusionOk="0">
                <a:moveTo>
                  <a:pt x="16253" y="0"/>
                </a:moveTo>
                <a:cubicBezTo>
                  <a:pt x="14753" y="2001"/>
                  <a:pt x="13705" y="4310"/>
                  <a:pt x="13193" y="6763"/>
                </a:cubicBezTo>
                <a:cubicBezTo>
                  <a:pt x="12859" y="8418"/>
                  <a:pt x="12717" y="10109"/>
                  <a:pt x="12776" y="11788"/>
                </a:cubicBezTo>
                <a:cubicBezTo>
                  <a:pt x="12812" y="13073"/>
                  <a:pt x="12931" y="14347"/>
                  <a:pt x="12883" y="15633"/>
                </a:cubicBezTo>
                <a:cubicBezTo>
                  <a:pt x="12824" y="17586"/>
                  <a:pt x="12407" y="19503"/>
                  <a:pt x="11645" y="21301"/>
                </a:cubicBezTo>
                <a:cubicBezTo>
                  <a:pt x="10824" y="23241"/>
                  <a:pt x="9407" y="25146"/>
                  <a:pt x="7371" y="25563"/>
                </a:cubicBezTo>
                <a:cubicBezTo>
                  <a:pt x="5835" y="25206"/>
                  <a:pt x="4870" y="23730"/>
                  <a:pt x="3668" y="22718"/>
                </a:cubicBezTo>
                <a:cubicBezTo>
                  <a:pt x="2775" y="21979"/>
                  <a:pt x="1727" y="21455"/>
                  <a:pt x="691" y="20920"/>
                </a:cubicBezTo>
                <a:cubicBezTo>
                  <a:pt x="465" y="20801"/>
                  <a:pt x="227" y="20670"/>
                  <a:pt x="1" y="20539"/>
                </a:cubicBezTo>
                <a:lnTo>
                  <a:pt x="1" y="51912"/>
                </a:lnTo>
                <a:lnTo>
                  <a:pt x="9430" y="51912"/>
                </a:lnTo>
                <a:lnTo>
                  <a:pt x="9430" y="63413"/>
                </a:lnTo>
                <a:cubicBezTo>
                  <a:pt x="14339" y="63483"/>
                  <a:pt x="20597" y="63553"/>
                  <a:pt x="25126" y="63553"/>
                </a:cubicBezTo>
                <a:cubicBezTo>
                  <a:pt x="28309" y="63553"/>
                  <a:pt x="30637" y="63518"/>
                  <a:pt x="31040" y="63425"/>
                </a:cubicBezTo>
                <a:cubicBezTo>
                  <a:pt x="31284" y="63329"/>
                  <a:pt x="31535" y="63295"/>
                  <a:pt x="31789" y="63295"/>
                </a:cubicBezTo>
                <a:cubicBezTo>
                  <a:pt x="32105" y="63295"/>
                  <a:pt x="32426" y="63348"/>
                  <a:pt x="32743" y="63401"/>
                </a:cubicBezTo>
                <a:cubicBezTo>
                  <a:pt x="33051" y="63451"/>
                  <a:pt x="33346" y="63497"/>
                  <a:pt x="33621" y="63497"/>
                </a:cubicBezTo>
                <a:cubicBezTo>
                  <a:pt x="33802" y="63497"/>
                  <a:pt x="33975" y="63477"/>
                  <a:pt x="34136" y="63425"/>
                </a:cubicBezTo>
                <a:cubicBezTo>
                  <a:pt x="34707" y="63234"/>
                  <a:pt x="34803" y="63139"/>
                  <a:pt x="34993" y="62937"/>
                </a:cubicBezTo>
                <a:cubicBezTo>
                  <a:pt x="35160" y="62770"/>
                  <a:pt x="35338" y="62615"/>
                  <a:pt x="35529" y="62472"/>
                </a:cubicBezTo>
                <a:cubicBezTo>
                  <a:pt x="35874" y="62210"/>
                  <a:pt x="36303" y="62056"/>
                  <a:pt x="36732" y="62032"/>
                </a:cubicBezTo>
                <a:cubicBezTo>
                  <a:pt x="37124" y="61984"/>
                  <a:pt x="37505" y="61889"/>
                  <a:pt x="37863" y="61734"/>
                </a:cubicBezTo>
                <a:cubicBezTo>
                  <a:pt x="38216" y="61583"/>
                  <a:pt x="38504" y="61527"/>
                  <a:pt x="38746" y="61527"/>
                </a:cubicBezTo>
                <a:cubicBezTo>
                  <a:pt x="39132" y="61527"/>
                  <a:pt x="39402" y="61669"/>
                  <a:pt x="39637" y="61794"/>
                </a:cubicBezTo>
                <a:cubicBezTo>
                  <a:pt x="39887" y="61949"/>
                  <a:pt x="40172" y="62032"/>
                  <a:pt x="40470" y="62032"/>
                </a:cubicBezTo>
                <a:cubicBezTo>
                  <a:pt x="41315" y="62032"/>
                  <a:pt x="41577" y="62127"/>
                  <a:pt x="41899" y="62544"/>
                </a:cubicBezTo>
                <a:cubicBezTo>
                  <a:pt x="42018" y="62722"/>
                  <a:pt x="42161" y="62865"/>
                  <a:pt x="42327" y="62996"/>
                </a:cubicBezTo>
                <a:cubicBezTo>
                  <a:pt x="42458" y="63103"/>
                  <a:pt x="42589" y="63199"/>
                  <a:pt x="42720" y="63282"/>
                </a:cubicBezTo>
                <a:cubicBezTo>
                  <a:pt x="42828" y="63246"/>
                  <a:pt x="42935" y="63222"/>
                  <a:pt x="43042" y="63222"/>
                </a:cubicBezTo>
                <a:cubicBezTo>
                  <a:pt x="43209" y="63222"/>
                  <a:pt x="43363" y="63270"/>
                  <a:pt x="43494" y="63377"/>
                </a:cubicBezTo>
                <a:cubicBezTo>
                  <a:pt x="43637" y="63342"/>
                  <a:pt x="43768" y="63306"/>
                  <a:pt x="43911" y="63258"/>
                </a:cubicBezTo>
                <a:cubicBezTo>
                  <a:pt x="44435" y="63080"/>
                  <a:pt x="44566" y="62830"/>
                  <a:pt x="44733" y="62520"/>
                </a:cubicBezTo>
                <a:cubicBezTo>
                  <a:pt x="44816" y="62330"/>
                  <a:pt x="44935" y="62163"/>
                  <a:pt x="45078" y="62008"/>
                </a:cubicBezTo>
                <a:cubicBezTo>
                  <a:pt x="45268" y="61818"/>
                  <a:pt x="46149" y="61544"/>
                  <a:pt x="47280" y="61246"/>
                </a:cubicBezTo>
                <a:cubicBezTo>
                  <a:pt x="47149" y="59591"/>
                  <a:pt x="46066" y="58067"/>
                  <a:pt x="45090" y="56662"/>
                </a:cubicBezTo>
                <a:cubicBezTo>
                  <a:pt x="43875" y="54924"/>
                  <a:pt x="42744" y="53090"/>
                  <a:pt x="42161" y="51066"/>
                </a:cubicBezTo>
                <a:cubicBezTo>
                  <a:pt x="41565" y="48983"/>
                  <a:pt x="41173" y="46268"/>
                  <a:pt x="39089" y="45673"/>
                </a:cubicBezTo>
                <a:lnTo>
                  <a:pt x="39089" y="45673"/>
                </a:lnTo>
                <a:cubicBezTo>
                  <a:pt x="39152" y="46169"/>
                  <a:pt x="38682" y="46637"/>
                  <a:pt x="38193" y="46637"/>
                </a:cubicBezTo>
                <a:cubicBezTo>
                  <a:pt x="38130" y="46637"/>
                  <a:pt x="38067" y="46629"/>
                  <a:pt x="38005" y="46613"/>
                </a:cubicBezTo>
                <a:cubicBezTo>
                  <a:pt x="37744" y="41851"/>
                  <a:pt x="35327" y="37457"/>
                  <a:pt x="31445" y="34671"/>
                </a:cubicBezTo>
                <a:cubicBezTo>
                  <a:pt x="29695" y="33445"/>
                  <a:pt x="27480" y="32266"/>
                  <a:pt x="27183" y="30135"/>
                </a:cubicBezTo>
                <a:cubicBezTo>
                  <a:pt x="27111" y="29683"/>
                  <a:pt x="27183" y="29218"/>
                  <a:pt x="27397" y="28813"/>
                </a:cubicBezTo>
                <a:cubicBezTo>
                  <a:pt x="27540" y="28552"/>
                  <a:pt x="27766" y="28337"/>
                  <a:pt x="27909" y="28075"/>
                </a:cubicBezTo>
                <a:cubicBezTo>
                  <a:pt x="28552" y="26837"/>
                  <a:pt x="27147" y="25599"/>
                  <a:pt x="26456" y="24384"/>
                </a:cubicBezTo>
                <a:cubicBezTo>
                  <a:pt x="25611" y="22896"/>
                  <a:pt x="25837" y="21063"/>
                  <a:pt x="25706" y="19360"/>
                </a:cubicBezTo>
                <a:cubicBezTo>
                  <a:pt x="25563" y="17645"/>
                  <a:pt x="24694" y="15681"/>
                  <a:pt x="23004" y="15467"/>
                </a:cubicBezTo>
                <a:cubicBezTo>
                  <a:pt x="22384" y="15395"/>
                  <a:pt x="21682" y="15538"/>
                  <a:pt x="21230" y="15109"/>
                </a:cubicBezTo>
                <a:cubicBezTo>
                  <a:pt x="21039" y="14883"/>
                  <a:pt x="20896" y="14609"/>
                  <a:pt x="20837" y="14312"/>
                </a:cubicBezTo>
                <a:cubicBezTo>
                  <a:pt x="20170" y="11919"/>
                  <a:pt x="19837" y="9442"/>
                  <a:pt x="19860" y="6954"/>
                </a:cubicBezTo>
                <a:lnTo>
                  <a:pt x="19860" y="6954"/>
                </a:lnTo>
                <a:cubicBezTo>
                  <a:pt x="19825" y="6958"/>
                  <a:pt x="19788" y="6961"/>
                  <a:pt x="19749" y="6961"/>
                </a:cubicBezTo>
                <a:cubicBezTo>
                  <a:pt x="19209" y="6961"/>
                  <a:pt x="18348" y="6515"/>
                  <a:pt x="18182" y="6049"/>
                </a:cubicBezTo>
                <a:cubicBezTo>
                  <a:pt x="18015" y="5549"/>
                  <a:pt x="18051" y="5001"/>
                  <a:pt x="18039" y="4465"/>
                </a:cubicBezTo>
                <a:cubicBezTo>
                  <a:pt x="17991" y="2822"/>
                  <a:pt x="17348" y="1239"/>
                  <a:pt x="162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16"/>
          <p:cNvSpPr/>
          <p:nvPr/>
        </p:nvSpPr>
        <p:spPr>
          <a:xfrm>
            <a:off x="4293235" y="1361440"/>
            <a:ext cx="758190" cy="1263015"/>
          </a:xfrm>
          <a:custGeom>
            <a:avLst/>
            <a:gdLst/>
            <a:ahLst/>
            <a:cxnLst/>
            <a:rect l="l" t="t" r="r" b="b"/>
            <a:pathLst>
              <a:path w="30326" h="50523" extrusionOk="0">
                <a:moveTo>
                  <a:pt x="10547" y="1"/>
                </a:moveTo>
                <a:cubicBezTo>
                  <a:pt x="10408" y="1"/>
                  <a:pt x="10270" y="24"/>
                  <a:pt x="10133" y="76"/>
                </a:cubicBezTo>
                <a:cubicBezTo>
                  <a:pt x="9835" y="1231"/>
                  <a:pt x="12121" y="1612"/>
                  <a:pt x="11847" y="2993"/>
                </a:cubicBezTo>
                <a:cubicBezTo>
                  <a:pt x="11728" y="3505"/>
                  <a:pt x="11323" y="3898"/>
                  <a:pt x="10800" y="4005"/>
                </a:cubicBezTo>
                <a:cubicBezTo>
                  <a:pt x="10611" y="4048"/>
                  <a:pt x="10427" y="4067"/>
                  <a:pt x="10247" y="4067"/>
                </a:cubicBezTo>
                <a:cubicBezTo>
                  <a:pt x="9131" y="4067"/>
                  <a:pt x="8158" y="3352"/>
                  <a:pt x="7061" y="3291"/>
                </a:cubicBezTo>
                <a:cubicBezTo>
                  <a:pt x="7015" y="3288"/>
                  <a:pt x="6970" y="3287"/>
                  <a:pt x="6925" y="3287"/>
                </a:cubicBezTo>
                <a:cubicBezTo>
                  <a:pt x="4998" y="3287"/>
                  <a:pt x="3658" y="5248"/>
                  <a:pt x="2727" y="6958"/>
                </a:cubicBezTo>
                <a:lnTo>
                  <a:pt x="1441" y="9303"/>
                </a:lnTo>
                <a:cubicBezTo>
                  <a:pt x="1001" y="10089"/>
                  <a:pt x="572" y="10875"/>
                  <a:pt x="167" y="11673"/>
                </a:cubicBezTo>
                <a:cubicBezTo>
                  <a:pt x="1" y="11994"/>
                  <a:pt x="48" y="12375"/>
                  <a:pt x="298" y="12649"/>
                </a:cubicBezTo>
                <a:lnTo>
                  <a:pt x="727" y="13113"/>
                </a:lnTo>
                <a:cubicBezTo>
                  <a:pt x="1025" y="13435"/>
                  <a:pt x="834" y="14006"/>
                  <a:pt x="834" y="14006"/>
                </a:cubicBezTo>
                <a:lnTo>
                  <a:pt x="834" y="50523"/>
                </a:lnTo>
                <a:lnTo>
                  <a:pt x="30326" y="50523"/>
                </a:lnTo>
                <a:lnTo>
                  <a:pt x="30326" y="18590"/>
                </a:lnTo>
                <a:cubicBezTo>
                  <a:pt x="27742" y="17102"/>
                  <a:pt x="25289" y="15411"/>
                  <a:pt x="22992" y="13506"/>
                </a:cubicBezTo>
                <a:cubicBezTo>
                  <a:pt x="22765" y="13328"/>
                  <a:pt x="22611" y="13066"/>
                  <a:pt x="22587" y="12780"/>
                </a:cubicBezTo>
                <a:cubicBezTo>
                  <a:pt x="22527" y="12054"/>
                  <a:pt x="23230" y="11911"/>
                  <a:pt x="23623" y="11494"/>
                </a:cubicBezTo>
                <a:cubicBezTo>
                  <a:pt x="24444" y="10613"/>
                  <a:pt x="23492" y="9041"/>
                  <a:pt x="24111" y="8006"/>
                </a:cubicBezTo>
                <a:cubicBezTo>
                  <a:pt x="24337" y="7625"/>
                  <a:pt x="24742" y="7398"/>
                  <a:pt x="25099" y="7124"/>
                </a:cubicBezTo>
                <a:cubicBezTo>
                  <a:pt x="26563" y="5934"/>
                  <a:pt x="27159" y="3969"/>
                  <a:pt x="26587" y="2171"/>
                </a:cubicBezTo>
                <a:lnTo>
                  <a:pt x="26587" y="2171"/>
                </a:lnTo>
                <a:cubicBezTo>
                  <a:pt x="25790" y="2564"/>
                  <a:pt x="25313" y="3398"/>
                  <a:pt x="25349" y="4279"/>
                </a:cubicBezTo>
                <a:cubicBezTo>
                  <a:pt x="25207" y="4334"/>
                  <a:pt x="25066" y="4358"/>
                  <a:pt x="24927" y="4358"/>
                </a:cubicBezTo>
                <a:cubicBezTo>
                  <a:pt x="24076" y="4358"/>
                  <a:pt x="23271" y="3455"/>
                  <a:pt x="22361" y="3219"/>
                </a:cubicBezTo>
                <a:cubicBezTo>
                  <a:pt x="22155" y="3163"/>
                  <a:pt x="21946" y="3144"/>
                  <a:pt x="21736" y="3144"/>
                </a:cubicBezTo>
                <a:cubicBezTo>
                  <a:pt x="21411" y="3144"/>
                  <a:pt x="21083" y="3190"/>
                  <a:pt x="20765" y="3219"/>
                </a:cubicBezTo>
                <a:cubicBezTo>
                  <a:pt x="20377" y="3256"/>
                  <a:pt x="19990" y="3274"/>
                  <a:pt x="19603" y="3274"/>
                </a:cubicBezTo>
                <a:cubicBezTo>
                  <a:pt x="16987" y="3274"/>
                  <a:pt x="14428" y="2439"/>
                  <a:pt x="12312" y="862"/>
                </a:cubicBezTo>
                <a:cubicBezTo>
                  <a:pt x="11786" y="463"/>
                  <a:pt x="11166" y="1"/>
                  <a:pt x="105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16"/>
          <p:cNvSpPr/>
          <p:nvPr/>
        </p:nvSpPr>
        <p:spPr>
          <a:xfrm>
            <a:off x="2966085" y="1628140"/>
            <a:ext cx="1322070" cy="2003425"/>
          </a:xfrm>
          <a:custGeom>
            <a:avLst/>
            <a:gdLst/>
            <a:ahLst/>
            <a:cxnLst/>
            <a:rect l="l" t="t" r="r" b="b"/>
            <a:pathLst>
              <a:path w="52889" h="80136" extrusionOk="0">
                <a:moveTo>
                  <a:pt x="43455" y="1"/>
                </a:moveTo>
                <a:cubicBezTo>
                  <a:pt x="42734" y="1"/>
                  <a:pt x="42003" y="271"/>
                  <a:pt x="41482" y="779"/>
                </a:cubicBezTo>
                <a:cubicBezTo>
                  <a:pt x="40660" y="1601"/>
                  <a:pt x="39684" y="1970"/>
                  <a:pt x="38684" y="2696"/>
                </a:cubicBezTo>
                <a:cubicBezTo>
                  <a:pt x="38124" y="3101"/>
                  <a:pt x="37541" y="3542"/>
                  <a:pt x="37243" y="4161"/>
                </a:cubicBezTo>
                <a:cubicBezTo>
                  <a:pt x="36958" y="4792"/>
                  <a:pt x="36993" y="5494"/>
                  <a:pt x="36779" y="6125"/>
                </a:cubicBezTo>
                <a:cubicBezTo>
                  <a:pt x="36600" y="6663"/>
                  <a:pt x="36104" y="7176"/>
                  <a:pt x="35584" y="7176"/>
                </a:cubicBezTo>
                <a:cubicBezTo>
                  <a:pt x="35482" y="7176"/>
                  <a:pt x="35380" y="7156"/>
                  <a:pt x="35279" y="7114"/>
                </a:cubicBezTo>
                <a:lnTo>
                  <a:pt x="35279" y="7114"/>
                </a:lnTo>
                <a:cubicBezTo>
                  <a:pt x="35469" y="7971"/>
                  <a:pt x="35624" y="8935"/>
                  <a:pt x="35148" y="9685"/>
                </a:cubicBezTo>
                <a:cubicBezTo>
                  <a:pt x="34903" y="10064"/>
                  <a:pt x="34421" y="10274"/>
                  <a:pt x="33975" y="10274"/>
                </a:cubicBezTo>
                <a:cubicBezTo>
                  <a:pt x="33552" y="10274"/>
                  <a:pt x="33162" y="10085"/>
                  <a:pt x="33040" y="9673"/>
                </a:cubicBezTo>
                <a:cubicBezTo>
                  <a:pt x="32564" y="10816"/>
                  <a:pt x="32505" y="12078"/>
                  <a:pt x="32874" y="13269"/>
                </a:cubicBezTo>
                <a:cubicBezTo>
                  <a:pt x="31671" y="12638"/>
                  <a:pt x="30742" y="11578"/>
                  <a:pt x="30278" y="10304"/>
                </a:cubicBezTo>
                <a:cubicBezTo>
                  <a:pt x="28433" y="11257"/>
                  <a:pt x="27385" y="13543"/>
                  <a:pt x="27873" y="15567"/>
                </a:cubicBezTo>
                <a:cubicBezTo>
                  <a:pt x="27980" y="15996"/>
                  <a:pt x="28147" y="16424"/>
                  <a:pt x="28040" y="16853"/>
                </a:cubicBezTo>
                <a:cubicBezTo>
                  <a:pt x="27933" y="17270"/>
                  <a:pt x="27563" y="17591"/>
                  <a:pt x="27254" y="17901"/>
                </a:cubicBezTo>
                <a:cubicBezTo>
                  <a:pt x="26361" y="18782"/>
                  <a:pt x="25718" y="19889"/>
                  <a:pt x="25397" y="21103"/>
                </a:cubicBezTo>
                <a:cubicBezTo>
                  <a:pt x="25277" y="21580"/>
                  <a:pt x="25194" y="22080"/>
                  <a:pt x="24908" y="22496"/>
                </a:cubicBezTo>
                <a:cubicBezTo>
                  <a:pt x="24599" y="22949"/>
                  <a:pt x="24075" y="23223"/>
                  <a:pt x="23575" y="23449"/>
                </a:cubicBezTo>
                <a:cubicBezTo>
                  <a:pt x="19991" y="25080"/>
                  <a:pt x="16062" y="25866"/>
                  <a:pt x="12407" y="27318"/>
                </a:cubicBezTo>
                <a:cubicBezTo>
                  <a:pt x="8621" y="28819"/>
                  <a:pt x="4930" y="31307"/>
                  <a:pt x="3513" y="35153"/>
                </a:cubicBezTo>
                <a:cubicBezTo>
                  <a:pt x="3418" y="35462"/>
                  <a:pt x="3179" y="35700"/>
                  <a:pt x="2870" y="35796"/>
                </a:cubicBezTo>
                <a:cubicBezTo>
                  <a:pt x="2794" y="35818"/>
                  <a:pt x="2722" y="35828"/>
                  <a:pt x="2655" y="35828"/>
                </a:cubicBezTo>
                <a:cubicBezTo>
                  <a:pt x="1924" y="35828"/>
                  <a:pt x="1719" y="34602"/>
                  <a:pt x="1894" y="33795"/>
                </a:cubicBezTo>
                <a:lnTo>
                  <a:pt x="1894" y="33795"/>
                </a:lnTo>
                <a:cubicBezTo>
                  <a:pt x="1" y="38094"/>
                  <a:pt x="524" y="43392"/>
                  <a:pt x="3251" y="47226"/>
                </a:cubicBezTo>
                <a:cubicBezTo>
                  <a:pt x="3894" y="48130"/>
                  <a:pt x="4692" y="49285"/>
                  <a:pt x="4144" y="50262"/>
                </a:cubicBezTo>
                <a:cubicBezTo>
                  <a:pt x="3989" y="50524"/>
                  <a:pt x="3763" y="50726"/>
                  <a:pt x="3608" y="50988"/>
                </a:cubicBezTo>
                <a:cubicBezTo>
                  <a:pt x="2918" y="52191"/>
                  <a:pt x="4251" y="53488"/>
                  <a:pt x="5215" y="54488"/>
                </a:cubicBezTo>
                <a:cubicBezTo>
                  <a:pt x="7930" y="57346"/>
                  <a:pt x="8180" y="61704"/>
                  <a:pt x="9954" y="65216"/>
                </a:cubicBezTo>
                <a:cubicBezTo>
                  <a:pt x="10788" y="66859"/>
                  <a:pt x="11954" y="68312"/>
                  <a:pt x="12633" y="70014"/>
                </a:cubicBezTo>
                <a:cubicBezTo>
                  <a:pt x="13383" y="71836"/>
                  <a:pt x="13455" y="74146"/>
                  <a:pt x="11966" y="75527"/>
                </a:cubicBezTo>
                <a:cubicBezTo>
                  <a:pt x="11704" y="75789"/>
                  <a:pt x="11490" y="76110"/>
                  <a:pt x="11371" y="76455"/>
                </a:cubicBezTo>
                <a:cubicBezTo>
                  <a:pt x="10786" y="78153"/>
                  <a:pt x="12478" y="79354"/>
                  <a:pt x="13934" y="79354"/>
                </a:cubicBezTo>
                <a:cubicBezTo>
                  <a:pt x="13989" y="79354"/>
                  <a:pt x="14043" y="79352"/>
                  <a:pt x="14098" y="79349"/>
                </a:cubicBezTo>
                <a:cubicBezTo>
                  <a:pt x="14227" y="79340"/>
                  <a:pt x="14356" y="79335"/>
                  <a:pt x="14484" y="79335"/>
                </a:cubicBezTo>
                <a:cubicBezTo>
                  <a:pt x="16257" y="79335"/>
                  <a:pt x="17999" y="80136"/>
                  <a:pt x="19781" y="80136"/>
                </a:cubicBezTo>
                <a:cubicBezTo>
                  <a:pt x="19910" y="80136"/>
                  <a:pt x="20040" y="80132"/>
                  <a:pt x="20170" y="80123"/>
                </a:cubicBezTo>
                <a:cubicBezTo>
                  <a:pt x="20765" y="80087"/>
                  <a:pt x="21372" y="79932"/>
                  <a:pt x="21777" y="79503"/>
                </a:cubicBezTo>
                <a:cubicBezTo>
                  <a:pt x="22063" y="79206"/>
                  <a:pt x="22218" y="78801"/>
                  <a:pt x="22444" y="78456"/>
                </a:cubicBezTo>
                <a:cubicBezTo>
                  <a:pt x="23011" y="77595"/>
                  <a:pt x="23957" y="77095"/>
                  <a:pt x="24965" y="77095"/>
                </a:cubicBezTo>
                <a:cubicBezTo>
                  <a:pt x="25100" y="77095"/>
                  <a:pt x="25236" y="77104"/>
                  <a:pt x="25373" y="77122"/>
                </a:cubicBezTo>
                <a:cubicBezTo>
                  <a:pt x="25373" y="76086"/>
                  <a:pt x="26366" y="75188"/>
                  <a:pt x="27383" y="75188"/>
                </a:cubicBezTo>
                <a:cubicBezTo>
                  <a:pt x="27523" y="75188"/>
                  <a:pt x="27663" y="75205"/>
                  <a:pt x="27802" y="75241"/>
                </a:cubicBezTo>
                <a:cubicBezTo>
                  <a:pt x="28918" y="74270"/>
                  <a:pt x="30105" y="74023"/>
                  <a:pt x="31379" y="74023"/>
                </a:cubicBezTo>
                <a:cubicBezTo>
                  <a:pt x="32701" y="74023"/>
                  <a:pt x="34116" y="74289"/>
                  <a:pt x="35644" y="74289"/>
                </a:cubicBezTo>
                <a:cubicBezTo>
                  <a:pt x="35661" y="74289"/>
                  <a:pt x="35678" y="74289"/>
                  <a:pt x="35695" y="74288"/>
                </a:cubicBezTo>
                <a:cubicBezTo>
                  <a:pt x="36207" y="74288"/>
                  <a:pt x="36743" y="74241"/>
                  <a:pt x="37160" y="73967"/>
                </a:cubicBezTo>
                <a:cubicBezTo>
                  <a:pt x="37886" y="73491"/>
                  <a:pt x="38053" y="72526"/>
                  <a:pt x="38386" y="71729"/>
                </a:cubicBezTo>
                <a:cubicBezTo>
                  <a:pt x="39208" y="69812"/>
                  <a:pt x="41220" y="68716"/>
                  <a:pt x="43089" y="67764"/>
                </a:cubicBezTo>
                <a:cubicBezTo>
                  <a:pt x="43577" y="67526"/>
                  <a:pt x="44077" y="67264"/>
                  <a:pt x="44625" y="67192"/>
                </a:cubicBezTo>
                <a:cubicBezTo>
                  <a:pt x="44749" y="67175"/>
                  <a:pt x="44873" y="67168"/>
                  <a:pt x="44997" y="67168"/>
                </a:cubicBezTo>
                <a:cubicBezTo>
                  <a:pt x="45481" y="67168"/>
                  <a:pt x="45966" y="67276"/>
                  <a:pt x="46459" y="67323"/>
                </a:cubicBezTo>
                <a:cubicBezTo>
                  <a:pt x="46705" y="67349"/>
                  <a:pt x="46950" y="67361"/>
                  <a:pt x="47194" y="67361"/>
                </a:cubicBezTo>
                <a:cubicBezTo>
                  <a:pt x="49118" y="67361"/>
                  <a:pt x="51008" y="66617"/>
                  <a:pt x="52888" y="65835"/>
                </a:cubicBezTo>
                <a:lnTo>
                  <a:pt x="52876" y="40892"/>
                </a:lnTo>
                <a:lnTo>
                  <a:pt x="52876" y="3351"/>
                </a:lnTo>
                <a:lnTo>
                  <a:pt x="51233" y="3446"/>
                </a:lnTo>
                <a:cubicBezTo>
                  <a:pt x="50852" y="3470"/>
                  <a:pt x="50463" y="3493"/>
                  <a:pt x="50076" y="3493"/>
                </a:cubicBezTo>
                <a:cubicBezTo>
                  <a:pt x="49303" y="3493"/>
                  <a:pt x="48538" y="3403"/>
                  <a:pt x="47864" y="3054"/>
                </a:cubicBezTo>
                <a:cubicBezTo>
                  <a:pt x="46733" y="2482"/>
                  <a:pt x="46042" y="1339"/>
                  <a:pt x="45066" y="541"/>
                </a:cubicBezTo>
                <a:cubicBezTo>
                  <a:pt x="44609" y="175"/>
                  <a:pt x="44035" y="1"/>
                  <a:pt x="43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16"/>
          <p:cNvSpPr/>
          <p:nvPr/>
        </p:nvSpPr>
        <p:spPr>
          <a:xfrm>
            <a:off x="5313045" y="3433445"/>
            <a:ext cx="607060" cy="513080"/>
          </a:xfrm>
          <a:custGeom>
            <a:avLst/>
            <a:gdLst/>
            <a:ahLst/>
            <a:cxnLst/>
            <a:rect l="l" t="t" r="r" b="b"/>
            <a:pathLst>
              <a:path w="24278" h="20518" extrusionOk="0">
                <a:moveTo>
                  <a:pt x="2622" y="0"/>
                </a:moveTo>
                <a:cubicBezTo>
                  <a:pt x="2436" y="0"/>
                  <a:pt x="2281" y="47"/>
                  <a:pt x="2120" y="98"/>
                </a:cubicBezTo>
                <a:cubicBezTo>
                  <a:pt x="1881" y="193"/>
                  <a:pt x="1631" y="229"/>
                  <a:pt x="1370" y="241"/>
                </a:cubicBezTo>
                <a:cubicBezTo>
                  <a:pt x="917" y="229"/>
                  <a:pt x="453" y="193"/>
                  <a:pt x="0" y="110"/>
                </a:cubicBezTo>
                <a:lnTo>
                  <a:pt x="0" y="17886"/>
                </a:lnTo>
                <a:cubicBezTo>
                  <a:pt x="1079" y="18495"/>
                  <a:pt x="2182" y="19414"/>
                  <a:pt x="3289" y="19414"/>
                </a:cubicBezTo>
                <a:cubicBezTo>
                  <a:pt x="3503" y="19414"/>
                  <a:pt x="3716" y="19380"/>
                  <a:pt x="3929" y="19303"/>
                </a:cubicBezTo>
                <a:cubicBezTo>
                  <a:pt x="5168" y="18862"/>
                  <a:pt x="5644" y="17184"/>
                  <a:pt x="7037" y="17076"/>
                </a:cubicBezTo>
                <a:cubicBezTo>
                  <a:pt x="7081" y="17072"/>
                  <a:pt x="7126" y="17069"/>
                  <a:pt x="7170" y="17069"/>
                </a:cubicBezTo>
                <a:cubicBezTo>
                  <a:pt x="7350" y="17069"/>
                  <a:pt x="7527" y="17109"/>
                  <a:pt x="7680" y="17195"/>
                </a:cubicBezTo>
                <a:cubicBezTo>
                  <a:pt x="8430" y="17576"/>
                  <a:pt x="8430" y="18588"/>
                  <a:pt x="8347" y="19410"/>
                </a:cubicBezTo>
                <a:cubicBezTo>
                  <a:pt x="8473" y="19389"/>
                  <a:pt x="8600" y="19379"/>
                  <a:pt x="8726" y="19379"/>
                </a:cubicBezTo>
                <a:cubicBezTo>
                  <a:pt x="9545" y="19379"/>
                  <a:pt x="10318" y="19805"/>
                  <a:pt x="10752" y="20517"/>
                </a:cubicBezTo>
                <a:cubicBezTo>
                  <a:pt x="13442" y="18458"/>
                  <a:pt x="16729" y="17326"/>
                  <a:pt x="20110" y="17291"/>
                </a:cubicBezTo>
                <a:cubicBezTo>
                  <a:pt x="21039" y="17279"/>
                  <a:pt x="21860" y="16707"/>
                  <a:pt x="22205" y="15838"/>
                </a:cubicBezTo>
                <a:cubicBezTo>
                  <a:pt x="22860" y="14171"/>
                  <a:pt x="23551" y="12528"/>
                  <a:pt x="24277" y="10885"/>
                </a:cubicBezTo>
                <a:lnTo>
                  <a:pt x="23360" y="10337"/>
                </a:lnTo>
                <a:lnTo>
                  <a:pt x="23313" y="10123"/>
                </a:lnTo>
                <a:cubicBezTo>
                  <a:pt x="23098" y="9135"/>
                  <a:pt x="22706" y="8111"/>
                  <a:pt x="22479" y="7944"/>
                </a:cubicBezTo>
                <a:cubicBezTo>
                  <a:pt x="22444" y="7938"/>
                  <a:pt x="22392" y="7936"/>
                  <a:pt x="22327" y="7936"/>
                </a:cubicBezTo>
                <a:cubicBezTo>
                  <a:pt x="22004" y="7936"/>
                  <a:pt x="21362" y="8002"/>
                  <a:pt x="20836" y="8051"/>
                </a:cubicBezTo>
                <a:cubicBezTo>
                  <a:pt x="19788" y="8148"/>
                  <a:pt x="18846" y="8226"/>
                  <a:pt x="18065" y="8226"/>
                </a:cubicBezTo>
                <a:cubicBezTo>
                  <a:pt x="17214" y="8226"/>
                  <a:pt x="16554" y="8134"/>
                  <a:pt x="16157" y="7873"/>
                </a:cubicBezTo>
                <a:cubicBezTo>
                  <a:pt x="15380" y="7349"/>
                  <a:pt x="14788" y="6987"/>
                  <a:pt x="14263" y="6987"/>
                </a:cubicBezTo>
                <a:cubicBezTo>
                  <a:pt x="14049" y="6987"/>
                  <a:pt x="13845" y="7048"/>
                  <a:pt x="13645" y="7182"/>
                </a:cubicBezTo>
                <a:cubicBezTo>
                  <a:pt x="13514" y="7266"/>
                  <a:pt x="13383" y="7361"/>
                  <a:pt x="13276" y="7480"/>
                </a:cubicBezTo>
                <a:cubicBezTo>
                  <a:pt x="13157" y="7956"/>
                  <a:pt x="12788" y="7956"/>
                  <a:pt x="12335" y="7956"/>
                </a:cubicBezTo>
                <a:cubicBezTo>
                  <a:pt x="11990" y="7956"/>
                  <a:pt x="11526" y="7956"/>
                  <a:pt x="11371" y="7397"/>
                </a:cubicBezTo>
                <a:cubicBezTo>
                  <a:pt x="11347" y="7325"/>
                  <a:pt x="11299" y="7170"/>
                  <a:pt x="10835" y="6825"/>
                </a:cubicBezTo>
                <a:cubicBezTo>
                  <a:pt x="10490" y="6587"/>
                  <a:pt x="10121" y="6408"/>
                  <a:pt x="9740" y="6266"/>
                </a:cubicBezTo>
                <a:cubicBezTo>
                  <a:pt x="9192" y="6063"/>
                  <a:pt x="8620" y="5837"/>
                  <a:pt x="8108" y="4956"/>
                </a:cubicBezTo>
                <a:cubicBezTo>
                  <a:pt x="7858" y="4515"/>
                  <a:pt x="7692" y="4039"/>
                  <a:pt x="7620" y="3539"/>
                </a:cubicBezTo>
                <a:cubicBezTo>
                  <a:pt x="7561" y="3170"/>
                  <a:pt x="7549" y="3075"/>
                  <a:pt x="7263" y="2908"/>
                </a:cubicBezTo>
                <a:cubicBezTo>
                  <a:pt x="7037" y="2777"/>
                  <a:pt x="6906" y="2682"/>
                  <a:pt x="6823" y="2622"/>
                </a:cubicBezTo>
                <a:cubicBezTo>
                  <a:pt x="6775" y="2598"/>
                  <a:pt x="6751" y="2575"/>
                  <a:pt x="6715" y="2563"/>
                </a:cubicBezTo>
                <a:lnTo>
                  <a:pt x="6549" y="2539"/>
                </a:lnTo>
                <a:cubicBezTo>
                  <a:pt x="6442" y="2515"/>
                  <a:pt x="6287" y="2491"/>
                  <a:pt x="6084" y="2467"/>
                </a:cubicBezTo>
                <a:lnTo>
                  <a:pt x="5953" y="2444"/>
                </a:lnTo>
                <a:cubicBezTo>
                  <a:pt x="5001" y="2289"/>
                  <a:pt x="4608" y="2217"/>
                  <a:pt x="4167" y="1324"/>
                </a:cubicBezTo>
                <a:cubicBezTo>
                  <a:pt x="4048" y="1134"/>
                  <a:pt x="4048" y="896"/>
                  <a:pt x="4156" y="693"/>
                </a:cubicBezTo>
                <a:cubicBezTo>
                  <a:pt x="3391" y="150"/>
                  <a:pt x="2955" y="0"/>
                  <a:pt x="26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16"/>
          <p:cNvSpPr/>
          <p:nvPr/>
        </p:nvSpPr>
        <p:spPr>
          <a:xfrm>
            <a:off x="4314190" y="2650490"/>
            <a:ext cx="972820" cy="1221740"/>
          </a:xfrm>
          <a:custGeom>
            <a:avLst/>
            <a:gdLst/>
            <a:ahLst/>
            <a:cxnLst/>
            <a:rect l="l" t="t" r="r" b="b"/>
            <a:pathLst>
              <a:path w="38911" h="48876" extrusionOk="0">
                <a:moveTo>
                  <a:pt x="1" y="1"/>
                </a:moveTo>
                <a:lnTo>
                  <a:pt x="1" y="24515"/>
                </a:lnTo>
                <a:cubicBezTo>
                  <a:pt x="1679" y="23824"/>
                  <a:pt x="3338" y="23216"/>
                  <a:pt x="4993" y="23216"/>
                </a:cubicBezTo>
                <a:cubicBezTo>
                  <a:pt x="5675" y="23216"/>
                  <a:pt x="6356" y="23320"/>
                  <a:pt x="7038" y="23563"/>
                </a:cubicBezTo>
                <a:cubicBezTo>
                  <a:pt x="7752" y="23837"/>
                  <a:pt x="8454" y="24170"/>
                  <a:pt x="9109" y="24563"/>
                </a:cubicBezTo>
                <a:cubicBezTo>
                  <a:pt x="9499" y="24804"/>
                  <a:pt x="9800" y="25088"/>
                  <a:pt x="10268" y="25088"/>
                </a:cubicBezTo>
                <a:cubicBezTo>
                  <a:pt x="10286" y="25088"/>
                  <a:pt x="10305" y="25088"/>
                  <a:pt x="10324" y="25087"/>
                </a:cubicBezTo>
                <a:cubicBezTo>
                  <a:pt x="10813" y="25056"/>
                  <a:pt x="11293" y="24515"/>
                  <a:pt x="11764" y="24515"/>
                </a:cubicBezTo>
                <a:cubicBezTo>
                  <a:pt x="11832" y="24515"/>
                  <a:pt x="11899" y="24526"/>
                  <a:pt x="11967" y="24551"/>
                </a:cubicBezTo>
                <a:cubicBezTo>
                  <a:pt x="12336" y="24706"/>
                  <a:pt x="12372" y="25266"/>
                  <a:pt x="12753" y="25444"/>
                </a:cubicBezTo>
                <a:cubicBezTo>
                  <a:pt x="12838" y="25483"/>
                  <a:pt x="12923" y="25498"/>
                  <a:pt x="13008" y="25498"/>
                </a:cubicBezTo>
                <a:cubicBezTo>
                  <a:pt x="13293" y="25498"/>
                  <a:pt x="13579" y="25331"/>
                  <a:pt x="13872" y="25313"/>
                </a:cubicBezTo>
                <a:cubicBezTo>
                  <a:pt x="14157" y="25313"/>
                  <a:pt x="14443" y="25373"/>
                  <a:pt x="14693" y="25504"/>
                </a:cubicBezTo>
                <a:cubicBezTo>
                  <a:pt x="14848" y="25563"/>
                  <a:pt x="15027" y="25635"/>
                  <a:pt x="15074" y="25801"/>
                </a:cubicBezTo>
                <a:cubicBezTo>
                  <a:pt x="15122" y="25956"/>
                  <a:pt x="15039" y="26111"/>
                  <a:pt x="15110" y="26242"/>
                </a:cubicBezTo>
                <a:cubicBezTo>
                  <a:pt x="15162" y="26339"/>
                  <a:pt x="15267" y="26377"/>
                  <a:pt x="15383" y="26377"/>
                </a:cubicBezTo>
                <a:cubicBezTo>
                  <a:pt x="15480" y="26377"/>
                  <a:pt x="15583" y="26351"/>
                  <a:pt x="15670" y="26313"/>
                </a:cubicBezTo>
                <a:cubicBezTo>
                  <a:pt x="15777" y="26273"/>
                  <a:pt x="15902" y="26233"/>
                  <a:pt x="16015" y="26233"/>
                </a:cubicBezTo>
                <a:cubicBezTo>
                  <a:pt x="16103" y="26233"/>
                  <a:pt x="16184" y="26257"/>
                  <a:pt x="16241" y="26325"/>
                </a:cubicBezTo>
                <a:cubicBezTo>
                  <a:pt x="16348" y="26563"/>
                  <a:pt x="16205" y="26825"/>
                  <a:pt x="16074" y="27051"/>
                </a:cubicBezTo>
                <a:cubicBezTo>
                  <a:pt x="15396" y="28183"/>
                  <a:pt x="17051" y="29195"/>
                  <a:pt x="17777" y="29766"/>
                </a:cubicBezTo>
                <a:cubicBezTo>
                  <a:pt x="19063" y="30790"/>
                  <a:pt x="19777" y="32362"/>
                  <a:pt x="19694" y="34005"/>
                </a:cubicBezTo>
                <a:cubicBezTo>
                  <a:pt x="19682" y="34302"/>
                  <a:pt x="19646" y="34612"/>
                  <a:pt x="19908" y="34838"/>
                </a:cubicBezTo>
                <a:cubicBezTo>
                  <a:pt x="20057" y="34947"/>
                  <a:pt x="20231" y="35001"/>
                  <a:pt x="20404" y="35001"/>
                </a:cubicBezTo>
                <a:cubicBezTo>
                  <a:pt x="20591" y="35001"/>
                  <a:pt x="20778" y="34938"/>
                  <a:pt x="20932" y="34814"/>
                </a:cubicBezTo>
                <a:cubicBezTo>
                  <a:pt x="22301" y="33790"/>
                  <a:pt x="22147" y="31909"/>
                  <a:pt x="23813" y="31052"/>
                </a:cubicBezTo>
                <a:cubicBezTo>
                  <a:pt x="24183" y="30850"/>
                  <a:pt x="24599" y="30730"/>
                  <a:pt x="24980" y="30528"/>
                </a:cubicBezTo>
                <a:cubicBezTo>
                  <a:pt x="25814" y="30088"/>
                  <a:pt x="26445" y="29326"/>
                  <a:pt x="26730" y="28421"/>
                </a:cubicBezTo>
                <a:cubicBezTo>
                  <a:pt x="26826" y="28087"/>
                  <a:pt x="26897" y="27718"/>
                  <a:pt x="27147" y="27480"/>
                </a:cubicBezTo>
                <a:cubicBezTo>
                  <a:pt x="27576" y="27575"/>
                  <a:pt x="27635" y="28147"/>
                  <a:pt x="27588" y="28575"/>
                </a:cubicBezTo>
                <a:cubicBezTo>
                  <a:pt x="27492" y="29266"/>
                  <a:pt x="27350" y="29945"/>
                  <a:pt x="27135" y="30611"/>
                </a:cubicBezTo>
                <a:cubicBezTo>
                  <a:pt x="26957" y="31183"/>
                  <a:pt x="26933" y="31838"/>
                  <a:pt x="26683" y="32385"/>
                </a:cubicBezTo>
                <a:cubicBezTo>
                  <a:pt x="26469" y="32826"/>
                  <a:pt x="25968" y="33052"/>
                  <a:pt x="25837" y="33564"/>
                </a:cubicBezTo>
                <a:cubicBezTo>
                  <a:pt x="25802" y="33767"/>
                  <a:pt x="25790" y="33969"/>
                  <a:pt x="25802" y="34183"/>
                </a:cubicBezTo>
                <a:cubicBezTo>
                  <a:pt x="25790" y="34469"/>
                  <a:pt x="25742" y="34743"/>
                  <a:pt x="25683" y="35029"/>
                </a:cubicBezTo>
                <a:cubicBezTo>
                  <a:pt x="25647" y="35207"/>
                  <a:pt x="25599" y="35422"/>
                  <a:pt x="25433" y="35517"/>
                </a:cubicBezTo>
                <a:cubicBezTo>
                  <a:pt x="25363" y="35556"/>
                  <a:pt x="25288" y="35570"/>
                  <a:pt x="25209" y="35570"/>
                </a:cubicBezTo>
                <a:cubicBezTo>
                  <a:pt x="25072" y="35570"/>
                  <a:pt x="24926" y="35528"/>
                  <a:pt x="24790" y="35505"/>
                </a:cubicBezTo>
                <a:cubicBezTo>
                  <a:pt x="24758" y="35500"/>
                  <a:pt x="24724" y="35497"/>
                  <a:pt x="24690" y="35497"/>
                </a:cubicBezTo>
                <a:cubicBezTo>
                  <a:pt x="24493" y="35497"/>
                  <a:pt x="24278" y="35584"/>
                  <a:pt x="24278" y="35767"/>
                </a:cubicBezTo>
                <a:cubicBezTo>
                  <a:pt x="24266" y="36291"/>
                  <a:pt x="25004" y="36445"/>
                  <a:pt x="24111" y="36803"/>
                </a:cubicBezTo>
                <a:cubicBezTo>
                  <a:pt x="24218" y="36847"/>
                  <a:pt x="24323" y="36866"/>
                  <a:pt x="24425" y="36866"/>
                </a:cubicBezTo>
                <a:cubicBezTo>
                  <a:pt x="24981" y="36866"/>
                  <a:pt x="25471" y="36301"/>
                  <a:pt x="26004" y="36160"/>
                </a:cubicBezTo>
                <a:cubicBezTo>
                  <a:pt x="26111" y="36148"/>
                  <a:pt x="26218" y="36112"/>
                  <a:pt x="26314" y="36088"/>
                </a:cubicBezTo>
                <a:cubicBezTo>
                  <a:pt x="26433" y="36017"/>
                  <a:pt x="26540" y="35933"/>
                  <a:pt x="26611" y="35814"/>
                </a:cubicBezTo>
                <a:cubicBezTo>
                  <a:pt x="27100" y="35243"/>
                  <a:pt x="27600" y="34600"/>
                  <a:pt x="27588" y="33838"/>
                </a:cubicBezTo>
                <a:cubicBezTo>
                  <a:pt x="27588" y="33540"/>
                  <a:pt x="27516" y="33147"/>
                  <a:pt x="27778" y="32993"/>
                </a:cubicBezTo>
                <a:cubicBezTo>
                  <a:pt x="27844" y="32962"/>
                  <a:pt x="27912" y="32947"/>
                  <a:pt x="27979" y="32947"/>
                </a:cubicBezTo>
                <a:cubicBezTo>
                  <a:pt x="28118" y="32947"/>
                  <a:pt x="28253" y="33011"/>
                  <a:pt x="28350" y="33124"/>
                </a:cubicBezTo>
                <a:cubicBezTo>
                  <a:pt x="28481" y="33290"/>
                  <a:pt x="28564" y="33481"/>
                  <a:pt x="28612" y="33683"/>
                </a:cubicBezTo>
                <a:cubicBezTo>
                  <a:pt x="28695" y="33969"/>
                  <a:pt x="28755" y="34243"/>
                  <a:pt x="28802" y="34529"/>
                </a:cubicBezTo>
                <a:cubicBezTo>
                  <a:pt x="28969" y="35743"/>
                  <a:pt x="28493" y="36946"/>
                  <a:pt x="27540" y="37719"/>
                </a:cubicBezTo>
                <a:cubicBezTo>
                  <a:pt x="27445" y="37779"/>
                  <a:pt x="27350" y="37874"/>
                  <a:pt x="27290" y="37969"/>
                </a:cubicBezTo>
                <a:cubicBezTo>
                  <a:pt x="27231" y="38089"/>
                  <a:pt x="27254" y="38231"/>
                  <a:pt x="27361" y="38303"/>
                </a:cubicBezTo>
                <a:cubicBezTo>
                  <a:pt x="27403" y="38317"/>
                  <a:pt x="27445" y="38323"/>
                  <a:pt x="27487" y="38323"/>
                </a:cubicBezTo>
                <a:cubicBezTo>
                  <a:pt x="27517" y="38323"/>
                  <a:pt x="27546" y="38320"/>
                  <a:pt x="27576" y="38315"/>
                </a:cubicBezTo>
                <a:cubicBezTo>
                  <a:pt x="28326" y="38196"/>
                  <a:pt x="29088" y="38089"/>
                  <a:pt x="29838" y="37969"/>
                </a:cubicBezTo>
                <a:cubicBezTo>
                  <a:pt x="30093" y="37922"/>
                  <a:pt x="30692" y="37688"/>
                  <a:pt x="31078" y="37688"/>
                </a:cubicBezTo>
                <a:cubicBezTo>
                  <a:pt x="31179" y="37688"/>
                  <a:pt x="31265" y="37704"/>
                  <a:pt x="31326" y="37743"/>
                </a:cubicBezTo>
                <a:cubicBezTo>
                  <a:pt x="31505" y="37862"/>
                  <a:pt x="31100" y="38672"/>
                  <a:pt x="31100" y="38672"/>
                </a:cubicBezTo>
                <a:lnTo>
                  <a:pt x="33005" y="42232"/>
                </a:lnTo>
                <a:lnTo>
                  <a:pt x="32386" y="42661"/>
                </a:lnTo>
                <a:cubicBezTo>
                  <a:pt x="32053" y="42899"/>
                  <a:pt x="31993" y="43375"/>
                  <a:pt x="32267" y="43684"/>
                </a:cubicBezTo>
                <a:lnTo>
                  <a:pt x="34946" y="46721"/>
                </a:lnTo>
                <a:cubicBezTo>
                  <a:pt x="35208" y="47066"/>
                  <a:pt x="35541" y="47352"/>
                  <a:pt x="35898" y="47590"/>
                </a:cubicBezTo>
                <a:cubicBezTo>
                  <a:pt x="36541" y="47959"/>
                  <a:pt x="37518" y="48137"/>
                  <a:pt x="37577" y="48876"/>
                </a:cubicBezTo>
                <a:cubicBezTo>
                  <a:pt x="37832" y="48741"/>
                  <a:pt x="38119" y="48672"/>
                  <a:pt x="38407" y="48672"/>
                </a:cubicBezTo>
                <a:cubicBezTo>
                  <a:pt x="38577" y="48672"/>
                  <a:pt x="38747" y="48696"/>
                  <a:pt x="38911" y="48745"/>
                </a:cubicBezTo>
                <a:lnTo>
                  <a:pt x="38911" y="30861"/>
                </a:lnTo>
                <a:lnTo>
                  <a:pt x="389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16"/>
          <p:cNvSpPr/>
          <p:nvPr/>
        </p:nvSpPr>
        <p:spPr>
          <a:xfrm>
            <a:off x="5312410" y="2885440"/>
            <a:ext cx="955040" cy="796925"/>
          </a:xfrm>
          <a:custGeom>
            <a:avLst/>
            <a:gdLst/>
            <a:ahLst/>
            <a:cxnLst/>
            <a:rect l="l" t="t" r="r" b="b"/>
            <a:pathLst>
              <a:path w="38208" h="31886" extrusionOk="0">
                <a:moveTo>
                  <a:pt x="37815" y="1"/>
                </a:moveTo>
                <a:lnTo>
                  <a:pt x="37815" y="1"/>
                </a:lnTo>
                <a:cubicBezTo>
                  <a:pt x="37315" y="108"/>
                  <a:pt x="36827" y="263"/>
                  <a:pt x="36350" y="441"/>
                </a:cubicBezTo>
                <a:cubicBezTo>
                  <a:pt x="36303" y="513"/>
                  <a:pt x="36255" y="596"/>
                  <a:pt x="36207" y="679"/>
                </a:cubicBezTo>
                <a:cubicBezTo>
                  <a:pt x="35945" y="1275"/>
                  <a:pt x="35433" y="1727"/>
                  <a:pt x="34802" y="1906"/>
                </a:cubicBezTo>
                <a:cubicBezTo>
                  <a:pt x="34469" y="2021"/>
                  <a:pt x="34209" y="2090"/>
                  <a:pt x="33992" y="2090"/>
                </a:cubicBezTo>
                <a:cubicBezTo>
                  <a:pt x="33830" y="2090"/>
                  <a:pt x="33692" y="2052"/>
                  <a:pt x="33564" y="1965"/>
                </a:cubicBezTo>
                <a:cubicBezTo>
                  <a:pt x="33470" y="2002"/>
                  <a:pt x="33380" y="2019"/>
                  <a:pt x="33290" y="2019"/>
                </a:cubicBezTo>
                <a:cubicBezTo>
                  <a:pt x="32971" y="2019"/>
                  <a:pt x="32666" y="1802"/>
                  <a:pt x="32266" y="1477"/>
                </a:cubicBezTo>
                <a:cubicBezTo>
                  <a:pt x="32028" y="1298"/>
                  <a:pt x="31826" y="1084"/>
                  <a:pt x="31647" y="846"/>
                </a:cubicBezTo>
                <a:cubicBezTo>
                  <a:pt x="31623" y="822"/>
                  <a:pt x="31600" y="786"/>
                  <a:pt x="31588" y="763"/>
                </a:cubicBezTo>
                <a:cubicBezTo>
                  <a:pt x="31457" y="745"/>
                  <a:pt x="31320" y="734"/>
                  <a:pt x="31186" y="734"/>
                </a:cubicBezTo>
                <a:cubicBezTo>
                  <a:pt x="31137" y="734"/>
                  <a:pt x="31088" y="736"/>
                  <a:pt x="31040" y="739"/>
                </a:cubicBezTo>
                <a:cubicBezTo>
                  <a:pt x="30576" y="739"/>
                  <a:pt x="30123" y="620"/>
                  <a:pt x="29730" y="382"/>
                </a:cubicBezTo>
                <a:cubicBezTo>
                  <a:pt x="29559" y="289"/>
                  <a:pt x="29445" y="230"/>
                  <a:pt x="29299" y="230"/>
                </a:cubicBezTo>
                <a:cubicBezTo>
                  <a:pt x="29182" y="230"/>
                  <a:pt x="29044" y="268"/>
                  <a:pt x="28837" y="358"/>
                </a:cubicBezTo>
                <a:cubicBezTo>
                  <a:pt x="28397" y="548"/>
                  <a:pt x="27921" y="667"/>
                  <a:pt x="27444" y="727"/>
                </a:cubicBezTo>
                <a:cubicBezTo>
                  <a:pt x="27123" y="763"/>
                  <a:pt x="26968" y="786"/>
                  <a:pt x="26718" y="977"/>
                </a:cubicBezTo>
                <a:cubicBezTo>
                  <a:pt x="26563" y="1084"/>
                  <a:pt x="26432" y="1215"/>
                  <a:pt x="26301" y="1346"/>
                </a:cubicBezTo>
                <a:cubicBezTo>
                  <a:pt x="26004" y="1632"/>
                  <a:pt x="25789" y="1822"/>
                  <a:pt x="25027" y="2084"/>
                </a:cubicBezTo>
                <a:cubicBezTo>
                  <a:pt x="24752" y="2176"/>
                  <a:pt x="24474" y="2209"/>
                  <a:pt x="24202" y="2209"/>
                </a:cubicBezTo>
                <a:cubicBezTo>
                  <a:pt x="23838" y="2209"/>
                  <a:pt x="23485" y="2151"/>
                  <a:pt x="23158" y="2096"/>
                </a:cubicBezTo>
                <a:cubicBezTo>
                  <a:pt x="22874" y="2052"/>
                  <a:pt x="22603" y="2009"/>
                  <a:pt x="22367" y="2009"/>
                </a:cubicBezTo>
                <a:cubicBezTo>
                  <a:pt x="22218" y="2009"/>
                  <a:pt x="22083" y="2026"/>
                  <a:pt x="21968" y="2072"/>
                </a:cubicBezTo>
                <a:cubicBezTo>
                  <a:pt x="21612" y="2215"/>
                  <a:pt x="18734" y="2262"/>
                  <a:pt x="15089" y="2262"/>
                </a:cubicBezTo>
                <a:cubicBezTo>
                  <a:pt x="9941" y="2262"/>
                  <a:pt x="3263" y="2169"/>
                  <a:pt x="0" y="2120"/>
                </a:cubicBezTo>
                <a:lnTo>
                  <a:pt x="0" y="21003"/>
                </a:lnTo>
                <a:cubicBezTo>
                  <a:pt x="453" y="21087"/>
                  <a:pt x="905" y="21134"/>
                  <a:pt x="1370" y="21146"/>
                </a:cubicBezTo>
                <a:cubicBezTo>
                  <a:pt x="1524" y="21134"/>
                  <a:pt x="1667" y="21110"/>
                  <a:pt x="1810" y="21051"/>
                </a:cubicBezTo>
                <a:cubicBezTo>
                  <a:pt x="2071" y="20973"/>
                  <a:pt x="2332" y="20911"/>
                  <a:pt x="2626" y="20911"/>
                </a:cubicBezTo>
                <a:cubicBezTo>
                  <a:pt x="3193" y="20911"/>
                  <a:pt x="3884" y="21141"/>
                  <a:pt x="4942" y="21932"/>
                </a:cubicBezTo>
                <a:cubicBezTo>
                  <a:pt x="5858" y="22622"/>
                  <a:pt x="6168" y="22849"/>
                  <a:pt x="5930" y="23301"/>
                </a:cubicBezTo>
                <a:lnTo>
                  <a:pt x="5906" y="23325"/>
                </a:lnTo>
                <a:lnTo>
                  <a:pt x="6132" y="23361"/>
                </a:lnTo>
                <a:lnTo>
                  <a:pt x="6263" y="23384"/>
                </a:lnTo>
                <a:cubicBezTo>
                  <a:pt x="6466" y="23420"/>
                  <a:pt x="6597" y="23432"/>
                  <a:pt x="6704" y="23444"/>
                </a:cubicBezTo>
                <a:cubicBezTo>
                  <a:pt x="6954" y="23468"/>
                  <a:pt x="7204" y="23551"/>
                  <a:pt x="7406" y="23706"/>
                </a:cubicBezTo>
                <a:cubicBezTo>
                  <a:pt x="7490" y="23765"/>
                  <a:pt x="7609" y="23837"/>
                  <a:pt x="7811" y="23968"/>
                </a:cubicBezTo>
                <a:cubicBezTo>
                  <a:pt x="8490" y="24373"/>
                  <a:pt x="8585" y="24861"/>
                  <a:pt x="8656" y="25301"/>
                </a:cubicBezTo>
                <a:cubicBezTo>
                  <a:pt x="8704" y="25682"/>
                  <a:pt x="8835" y="26051"/>
                  <a:pt x="9025" y="26385"/>
                </a:cubicBezTo>
                <a:cubicBezTo>
                  <a:pt x="9347" y="26956"/>
                  <a:pt x="9621" y="27052"/>
                  <a:pt x="10121" y="27254"/>
                </a:cubicBezTo>
                <a:cubicBezTo>
                  <a:pt x="10597" y="27421"/>
                  <a:pt x="11038" y="27647"/>
                  <a:pt x="11454" y="27933"/>
                </a:cubicBezTo>
                <a:cubicBezTo>
                  <a:pt x="11978" y="28314"/>
                  <a:pt x="12192" y="28611"/>
                  <a:pt x="12312" y="28873"/>
                </a:cubicBezTo>
                <a:lnTo>
                  <a:pt x="12431" y="28873"/>
                </a:lnTo>
                <a:cubicBezTo>
                  <a:pt x="12609" y="28623"/>
                  <a:pt x="12835" y="28421"/>
                  <a:pt x="13097" y="28278"/>
                </a:cubicBezTo>
                <a:cubicBezTo>
                  <a:pt x="13493" y="28012"/>
                  <a:pt x="13887" y="27905"/>
                  <a:pt x="14274" y="27905"/>
                </a:cubicBezTo>
                <a:cubicBezTo>
                  <a:pt x="15168" y="27905"/>
                  <a:pt x="16021" y="28474"/>
                  <a:pt x="16753" y="28957"/>
                </a:cubicBezTo>
                <a:cubicBezTo>
                  <a:pt x="16959" y="29096"/>
                  <a:pt x="17454" y="29144"/>
                  <a:pt x="18050" y="29144"/>
                </a:cubicBezTo>
                <a:cubicBezTo>
                  <a:pt x="18929" y="29144"/>
                  <a:pt x="20029" y="29039"/>
                  <a:pt x="20753" y="28968"/>
                </a:cubicBezTo>
                <a:cubicBezTo>
                  <a:pt x="21499" y="28896"/>
                  <a:pt x="22007" y="28851"/>
                  <a:pt x="22357" y="28851"/>
                </a:cubicBezTo>
                <a:cubicBezTo>
                  <a:pt x="22527" y="28851"/>
                  <a:pt x="22660" y="28862"/>
                  <a:pt x="22765" y="28885"/>
                </a:cubicBezTo>
                <a:cubicBezTo>
                  <a:pt x="23575" y="29088"/>
                  <a:pt x="24051" y="30612"/>
                  <a:pt x="24289" y="31635"/>
                </a:cubicBezTo>
                <a:lnTo>
                  <a:pt x="24706" y="31885"/>
                </a:lnTo>
                <a:cubicBezTo>
                  <a:pt x="25146" y="30897"/>
                  <a:pt x="25611" y="29909"/>
                  <a:pt x="26075" y="28945"/>
                </a:cubicBezTo>
                <a:cubicBezTo>
                  <a:pt x="26956" y="27111"/>
                  <a:pt x="27921" y="25266"/>
                  <a:pt x="29445" y="23920"/>
                </a:cubicBezTo>
                <a:cubicBezTo>
                  <a:pt x="30719" y="22789"/>
                  <a:pt x="32385" y="22027"/>
                  <a:pt x="33290" y="20575"/>
                </a:cubicBezTo>
                <a:cubicBezTo>
                  <a:pt x="34112" y="19241"/>
                  <a:pt x="34124" y="17562"/>
                  <a:pt x="34588" y="16050"/>
                </a:cubicBezTo>
                <a:cubicBezTo>
                  <a:pt x="35469" y="13240"/>
                  <a:pt x="37946" y="10954"/>
                  <a:pt x="38100" y="8013"/>
                </a:cubicBezTo>
                <a:cubicBezTo>
                  <a:pt x="38208" y="5918"/>
                  <a:pt x="37100" y="3870"/>
                  <a:pt x="37398" y="1798"/>
                </a:cubicBezTo>
                <a:cubicBezTo>
                  <a:pt x="37493" y="1191"/>
                  <a:pt x="37696" y="608"/>
                  <a:pt x="378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 name="Google Shape;87;p16"/>
          <p:cNvGrpSpPr/>
          <p:nvPr/>
        </p:nvGrpSpPr>
        <p:grpSpPr>
          <a:xfrm>
            <a:off x="803910" y="2345915"/>
            <a:ext cx="1979100" cy="644000"/>
            <a:chOff x="758825" y="2200500"/>
            <a:chExt cx="1979100" cy="644000"/>
          </a:xfrm>
        </p:grpSpPr>
        <p:sp>
          <p:nvSpPr>
            <p:cNvPr id="88" name="Google Shape;88;p16"/>
            <p:cNvSpPr txBox="1"/>
            <p:nvPr/>
          </p:nvSpPr>
          <p:spPr>
            <a:xfrm>
              <a:off x="758825" y="2414900"/>
              <a:ext cx="19791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bg1"/>
                  </a:solidFill>
                  <a:latin typeface="Roboto" panose="02000000000000000000"/>
                  <a:ea typeface="Roboto" panose="02000000000000000000"/>
                  <a:cs typeface="Roboto" panose="02000000000000000000"/>
                  <a:sym typeface="Roboto" panose="02000000000000000000"/>
                </a:rPr>
                <a:t>Western Australia</a:t>
              </a:r>
              <a:endParaRPr lang="en-GB" sz="1200">
                <a:solidFill>
                  <a:schemeClr val="bg1"/>
                </a:solidFill>
                <a:latin typeface="Roboto" panose="02000000000000000000"/>
                <a:ea typeface="Roboto" panose="02000000000000000000"/>
                <a:cs typeface="Roboto" panose="02000000000000000000"/>
                <a:sym typeface="Roboto" panose="02000000000000000000"/>
              </a:endParaRPr>
            </a:p>
          </p:txBody>
        </p:sp>
        <p:sp>
          <p:nvSpPr>
            <p:cNvPr id="89" name="Google Shape;89;p16"/>
            <p:cNvSpPr txBox="1"/>
            <p:nvPr/>
          </p:nvSpPr>
          <p:spPr>
            <a:xfrm>
              <a:off x="758825" y="2200500"/>
              <a:ext cx="1557000" cy="31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2200" dirty="0">
                  <a:solidFill>
                    <a:srgbClr val="8B5BF8"/>
                  </a:solidFill>
                  <a:latin typeface="Fira Sans Extra Condensed Medium"/>
                  <a:ea typeface="Fira Sans Extra Condensed Medium"/>
                  <a:cs typeface="Fira Sans Extra Condensed Medium"/>
                  <a:sym typeface="Fira Sans Extra Condensed Medium"/>
                </a:rPr>
                <a:t>79,146</a:t>
              </a:r>
              <a:endParaRPr lang="en-US" altLang="en-GB" sz="2200" dirty="0">
                <a:solidFill>
                  <a:srgbClr val="8B5BF8"/>
                </a:solidFill>
                <a:latin typeface="Fira Sans Extra Condensed Medium"/>
                <a:ea typeface="Fira Sans Extra Condensed Medium"/>
                <a:cs typeface="Fira Sans Extra Condensed Medium"/>
                <a:sym typeface="Fira Sans Extra Condensed Medium"/>
              </a:endParaRPr>
            </a:p>
          </p:txBody>
        </p:sp>
      </p:grpSp>
      <p:grpSp>
        <p:nvGrpSpPr>
          <p:cNvPr id="90" name="Google Shape;90;p16"/>
          <p:cNvGrpSpPr/>
          <p:nvPr/>
        </p:nvGrpSpPr>
        <p:grpSpPr>
          <a:xfrm>
            <a:off x="803910" y="1368015"/>
            <a:ext cx="1979100" cy="644000"/>
            <a:chOff x="758825" y="1222600"/>
            <a:chExt cx="1979100" cy="644000"/>
          </a:xfrm>
        </p:grpSpPr>
        <p:sp>
          <p:nvSpPr>
            <p:cNvPr id="91" name="Google Shape;91;p16"/>
            <p:cNvSpPr txBox="1"/>
            <p:nvPr/>
          </p:nvSpPr>
          <p:spPr>
            <a:xfrm>
              <a:off x="758825" y="1437000"/>
              <a:ext cx="19791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bg1"/>
                  </a:solidFill>
                  <a:latin typeface="Roboto" panose="02000000000000000000"/>
                  <a:ea typeface="Roboto" panose="02000000000000000000"/>
                  <a:cs typeface="Roboto" panose="02000000000000000000"/>
                  <a:sym typeface="Roboto" panose="02000000000000000000"/>
                </a:rPr>
                <a:t>Northern Territory</a:t>
              </a:r>
              <a:endParaRPr lang="en-GB" sz="1200">
                <a:solidFill>
                  <a:schemeClr val="bg1"/>
                </a:solidFill>
                <a:latin typeface="Roboto" panose="02000000000000000000"/>
                <a:ea typeface="Roboto" panose="02000000000000000000"/>
                <a:cs typeface="Roboto" panose="02000000000000000000"/>
                <a:sym typeface="Roboto" panose="02000000000000000000"/>
              </a:endParaRPr>
            </a:p>
          </p:txBody>
        </p:sp>
        <p:sp>
          <p:nvSpPr>
            <p:cNvPr id="92" name="Google Shape;92;p16"/>
            <p:cNvSpPr txBox="1"/>
            <p:nvPr/>
          </p:nvSpPr>
          <p:spPr>
            <a:xfrm>
              <a:off x="758825" y="1222600"/>
              <a:ext cx="1557000" cy="31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2200">
                  <a:solidFill>
                    <a:srgbClr val="A766E2"/>
                  </a:solidFill>
                  <a:latin typeface="Fira Sans Extra Condensed Medium"/>
                  <a:ea typeface="Fira Sans Extra Condensed Medium"/>
                  <a:cs typeface="Fira Sans Extra Condensed Medium"/>
                  <a:sym typeface="Fira Sans Extra Condensed Medium"/>
                </a:rPr>
                <a:t>7,765</a:t>
              </a:r>
              <a:endParaRPr lang="en-US" altLang="en-GB" sz="2200">
                <a:solidFill>
                  <a:srgbClr val="A766E2"/>
                </a:solidFill>
                <a:latin typeface="Fira Sans Extra Condensed Medium"/>
                <a:ea typeface="Fira Sans Extra Condensed Medium"/>
                <a:cs typeface="Fira Sans Extra Condensed Medium"/>
                <a:sym typeface="Fira Sans Extra Condensed Medium"/>
              </a:endParaRPr>
            </a:p>
          </p:txBody>
        </p:sp>
      </p:grpSp>
      <p:grpSp>
        <p:nvGrpSpPr>
          <p:cNvPr id="93" name="Google Shape;93;p16"/>
          <p:cNvGrpSpPr/>
          <p:nvPr/>
        </p:nvGrpSpPr>
        <p:grpSpPr>
          <a:xfrm>
            <a:off x="803910" y="3323815"/>
            <a:ext cx="1979100" cy="644000"/>
            <a:chOff x="758825" y="3178400"/>
            <a:chExt cx="1979100" cy="644000"/>
          </a:xfrm>
        </p:grpSpPr>
        <p:sp>
          <p:nvSpPr>
            <p:cNvPr id="94" name="Google Shape;94;p16"/>
            <p:cNvSpPr txBox="1"/>
            <p:nvPr/>
          </p:nvSpPr>
          <p:spPr>
            <a:xfrm>
              <a:off x="758825" y="3392800"/>
              <a:ext cx="19791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bg1"/>
                  </a:solidFill>
                  <a:latin typeface="Roboto" panose="02000000000000000000"/>
                  <a:ea typeface="Roboto" panose="02000000000000000000"/>
                  <a:cs typeface="Roboto" panose="02000000000000000000"/>
                  <a:sym typeface="Roboto" panose="02000000000000000000"/>
                </a:rPr>
                <a:t>South Australia</a:t>
              </a:r>
              <a:endParaRPr lang="en-GB" sz="1200">
                <a:solidFill>
                  <a:schemeClr val="bg1"/>
                </a:solidFill>
                <a:latin typeface="Roboto" panose="02000000000000000000"/>
                <a:ea typeface="Roboto" panose="02000000000000000000"/>
                <a:cs typeface="Roboto" panose="02000000000000000000"/>
                <a:sym typeface="Roboto" panose="02000000000000000000"/>
              </a:endParaRPr>
            </a:p>
          </p:txBody>
        </p:sp>
        <p:sp>
          <p:nvSpPr>
            <p:cNvPr id="95" name="Google Shape;95;p16"/>
            <p:cNvSpPr txBox="1"/>
            <p:nvPr/>
          </p:nvSpPr>
          <p:spPr>
            <a:xfrm>
              <a:off x="758825" y="3178400"/>
              <a:ext cx="1557000" cy="31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2200">
                  <a:solidFill>
                    <a:srgbClr val="BE71C9"/>
                  </a:solidFill>
                  <a:latin typeface="Fira Sans Extra Condensed Medium"/>
                  <a:ea typeface="Fira Sans Extra Condensed Medium"/>
                  <a:cs typeface="Fira Sans Extra Condensed Medium"/>
                  <a:sym typeface="Fira Sans Extra Condensed Medium"/>
                </a:rPr>
                <a:t>54,973</a:t>
              </a:r>
              <a:endParaRPr lang="en-US" altLang="en-GB" sz="2200">
                <a:solidFill>
                  <a:srgbClr val="BE71C9"/>
                </a:solidFill>
                <a:latin typeface="Fira Sans Extra Condensed Medium"/>
                <a:ea typeface="Fira Sans Extra Condensed Medium"/>
                <a:cs typeface="Fira Sans Extra Condensed Medium"/>
                <a:sym typeface="Fira Sans Extra Condensed Medium"/>
              </a:endParaRPr>
            </a:p>
          </p:txBody>
        </p:sp>
      </p:grpSp>
      <p:cxnSp>
        <p:nvCxnSpPr>
          <p:cNvPr id="96" name="Google Shape;96;p16"/>
          <p:cNvCxnSpPr/>
          <p:nvPr/>
        </p:nvCxnSpPr>
        <p:spPr>
          <a:xfrm>
            <a:off x="2112416" y="2471700"/>
            <a:ext cx="1800000" cy="1270"/>
          </a:xfrm>
          <a:prstGeom prst="straightConnector1">
            <a:avLst/>
          </a:prstGeom>
          <a:noFill/>
          <a:ln w="9525" cap="flat" cmpd="sng">
            <a:solidFill>
              <a:schemeClr val="accent1">
                <a:lumMod val="20000"/>
                <a:lumOff val="80000"/>
              </a:schemeClr>
            </a:solidFill>
            <a:prstDash val="dash"/>
            <a:round/>
            <a:headEnd type="oval" w="med" len="med"/>
            <a:tailEnd type="oval" w="med" len="med"/>
          </a:ln>
        </p:spPr>
      </p:cxnSp>
      <p:sp>
        <p:nvSpPr>
          <p:cNvPr id="97" name="Google Shape;97;p16"/>
          <p:cNvSpPr/>
          <p:nvPr/>
        </p:nvSpPr>
        <p:spPr>
          <a:xfrm>
            <a:off x="2112645" y="2988945"/>
            <a:ext cx="2339340" cy="756920"/>
          </a:xfrm>
          <a:custGeom>
            <a:avLst/>
            <a:gdLst/>
            <a:ahLst/>
            <a:cxnLst/>
            <a:rect l="l" t="t" r="r" b="b"/>
            <a:pathLst>
              <a:path w="135557" h="30284" extrusionOk="0">
                <a:moveTo>
                  <a:pt x="0" y="19468"/>
                </a:moveTo>
                <a:lnTo>
                  <a:pt x="65856" y="19468"/>
                </a:lnTo>
                <a:lnTo>
                  <a:pt x="65856" y="29803"/>
                </a:lnTo>
                <a:lnTo>
                  <a:pt x="135317" y="30284"/>
                </a:lnTo>
                <a:lnTo>
                  <a:pt x="135557" y="0"/>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grpSp>
        <p:nvGrpSpPr>
          <p:cNvPr id="98" name="Google Shape;98;p16"/>
          <p:cNvGrpSpPr/>
          <p:nvPr/>
        </p:nvGrpSpPr>
        <p:grpSpPr>
          <a:xfrm>
            <a:off x="6448285" y="2335755"/>
            <a:ext cx="1979100" cy="644000"/>
            <a:chOff x="6403200" y="2200500"/>
            <a:chExt cx="1979100" cy="644000"/>
          </a:xfrm>
        </p:grpSpPr>
        <p:sp>
          <p:nvSpPr>
            <p:cNvPr id="99" name="Google Shape;99;p16"/>
            <p:cNvSpPr txBox="1"/>
            <p:nvPr/>
          </p:nvSpPr>
          <p:spPr>
            <a:xfrm>
              <a:off x="6403200" y="2414900"/>
              <a:ext cx="19791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bg1"/>
                  </a:solidFill>
                  <a:latin typeface="Roboto" panose="02000000000000000000"/>
                  <a:ea typeface="Roboto" panose="02000000000000000000"/>
                  <a:cs typeface="Roboto" panose="02000000000000000000"/>
                  <a:sym typeface="Roboto" panose="02000000000000000000"/>
                </a:rPr>
                <a:t>New South Wales</a:t>
              </a:r>
              <a:endParaRPr lang="en-GB" sz="1200">
                <a:solidFill>
                  <a:schemeClr val="bg1"/>
                </a:solidFill>
                <a:latin typeface="Roboto" panose="02000000000000000000"/>
                <a:ea typeface="Roboto" panose="02000000000000000000"/>
                <a:cs typeface="Roboto" panose="02000000000000000000"/>
                <a:sym typeface="Roboto" panose="02000000000000000000"/>
              </a:endParaRPr>
            </a:p>
          </p:txBody>
        </p:sp>
        <p:sp>
          <p:nvSpPr>
            <p:cNvPr id="100" name="Google Shape;100;p16"/>
            <p:cNvSpPr txBox="1"/>
            <p:nvPr/>
          </p:nvSpPr>
          <p:spPr>
            <a:xfrm>
              <a:off x="6825300" y="2200500"/>
              <a:ext cx="1557000" cy="31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sz="2200">
                  <a:solidFill>
                    <a:srgbClr val="E6838A"/>
                  </a:solidFill>
                  <a:latin typeface="Fira Sans Extra Condensed Medium"/>
                  <a:ea typeface="Fira Sans Extra Condensed Medium"/>
                  <a:cs typeface="Fira Sans Extra Condensed Medium"/>
                  <a:sym typeface="Fira Sans Extra Condensed Medium"/>
                </a:rPr>
                <a:t>144,188</a:t>
              </a:r>
              <a:endParaRPr lang="en-US" altLang="en-GB" sz="2200">
                <a:solidFill>
                  <a:srgbClr val="E6838A"/>
                </a:solidFill>
                <a:latin typeface="Fira Sans Extra Condensed Medium"/>
                <a:ea typeface="Fira Sans Extra Condensed Medium"/>
                <a:cs typeface="Fira Sans Extra Condensed Medium"/>
                <a:sym typeface="Fira Sans Extra Condensed Medium"/>
              </a:endParaRPr>
            </a:p>
          </p:txBody>
        </p:sp>
      </p:grpSp>
      <p:grpSp>
        <p:nvGrpSpPr>
          <p:cNvPr id="101" name="Google Shape;101;p16"/>
          <p:cNvGrpSpPr/>
          <p:nvPr/>
        </p:nvGrpSpPr>
        <p:grpSpPr>
          <a:xfrm>
            <a:off x="6448285" y="1357855"/>
            <a:ext cx="1979100" cy="644000"/>
            <a:chOff x="6403200" y="1222600"/>
            <a:chExt cx="1979100" cy="644000"/>
          </a:xfrm>
        </p:grpSpPr>
        <p:sp>
          <p:nvSpPr>
            <p:cNvPr id="102" name="Google Shape;102;p16"/>
            <p:cNvSpPr txBox="1"/>
            <p:nvPr/>
          </p:nvSpPr>
          <p:spPr>
            <a:xfrm>
              <a:off x="6403200" y="1437000"/>
              <a:ext cx="19791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bg1"/>
                  </a:solidFill>
                  <a:latin typeface="Roboto" panose="02000000000000000000"/>
                  <a:ea typeface="Roboto" panose="02000000000000000000"/>
                  <a:cs typeface="Roboto" panose="02000000000000000000"/>
                  <a:sym typeface="Roboto" panose="02000000000000000000"/>
                </a:rPr>
                <a:t>Queensland</a:t>
              </a:r>
              <a:endParaRPr lang="en-GB" sz="1200">
                <a:solidFill>
                  <a:schemeClr val="bg1"/>
                </a:solidFill>
                <a:latin typeface="Roboto" panose="02000000000000000000"/>
                <a:ea typeface="Roboto" panose="02000000000000000000"/>
                <a:cs typeface="Roboto" panose="02000000000000000000"/>
                <a:sym typeface="Roboto" panose="02000000000000000000"/>
              </a:endParaRPr>
            </a:p>
          </p:txBody>
        </p:sp>
        <p:sp>
          <p:nvSpPr>
            <p:cNvPr id="103" name="Google Shape;103;p16"/>
            <p:cNvSpPr txBox="1"/>
            <p:nvPr/>
          </p:nvSpPr>
          <p:spPr>
            <a:xfrm>
              <a:off x="6825300" y="1222600"/>
              <a:ext cx="1557000" cy="31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sz="2200">
                  <a:solidFill>
                    <a:srgbClr val="D37AAC"/>
                  </a:solidFill>
                  <a:latin typeface="Fira Sans Extra Condensed Medium"/>
                  <a:ea typeface="Fira Sans Extra Condensed Medium"/>
                  <a:cs typeface="Fira Sans Extra Condensed Medium"/>
                  <a:sym typeface="Fira Sans Extra Condensed Medium"/>
                </a:rPr>
                <a:t>72,861</a:t>
              </a:r>
              <a:endParaRPr lang="en-US" altLang="en-GB" sz="2200">
                <a:solidFill>
                  <a:srgbClr val="D37AAC"/>
                </a:solidFill>
                <a:latin typeface="Fira Sans Extra Condensed Medium"/>
                <a:ea typeface="Fira Sans Extra Condensed Medium"/>
                <a:cs typeface="Fira Sans Extra Condensed Medium"/>
                <a:sym typeface="Fira Sans Extra Condensed Medium"/>
              </a:endParaRPr>
            </a:p>
          </p:txBody>
        </p:sp>
      </p:grpSp>
      <p:grpSp>
        <p:nvGrpSpPr>
          <p:cNvPr id="104" name="Google Shape;104;p16"/>
          <p:cNvGrpSpPr/>
          <p:nvPr/>
        </p:nvGrpSpPr>
        <p:grpSpPr>
          <a:xfrm>
            <a:off x="6448285" y="3313655"/>
            <a:ext cx="1979100" cy="644000"/>
            <a:chOff x="6403200" y="3178400"/>
            <a:chExt cx="1979100" cy="644000"/>
          </a:xfrm>
        </p:grpSpPr>
        <p:sp>
          <p:nvSpPr>
            <p:cNvPr id="105" name="Google Shape;105;p16"/>
            <p:cNvSpPr txBox="1"/>
            <p:nvPr/>
          </p:nvSpPr>
          <p:spPr>
            <a:xfrm>
              <a:off x="6403200" y="3392800"/>
              <a:ext cx="19791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bg1"/>
                  </a:solidFill>
                  <a:latin typeface="Roboto" panose="02000000000000000000"/>
                  <a:ea typeface="Roboto" panose="02000000000000000000"/>
                  <a:cs typeface="Roboto" panose="02000000000000000000"/>
                  <a:sym typeface="Roboto" panose="02000000000000000000"/>
                </a:rPr>
                <a:t>Victoria</a:t>
              </a:r>
              <a:endParaRPr lang="en-GB" sz="1200">
                <a:solidFill>
                  <a:schemeClr val="bg1"/>
                </a:solidFill>
                <a:latin typeface="Roboto" panose="02000000000000000000"/>
                <a:ea typeface="Roboto" panose="02000000000000000000"/>
                <a:cs typeface="Roboto" panose="02000000000000000000"/>
                <a:sym typeface="Roboto" panose="02000000000000000000"/>
              </a:endParaRPr>
            </a:p>
          </p:txBody>
        </p:sp>
        <p:sp>
          <p:nvSpPr>
            <p:cNvPr id="106" name="Google Shape;106;p16"/>
            <p:cNvSpPr txBox="1"/>
            <p:nvPr/>
          </p:nvSpPr>
          <p:spPr>
            <a:xfrm>
              <a:off x="6825300" y="3178400"/>
              <a:ext cx="1557000" cy="31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sz="2200">
                  <a:solidFill>
                    <a:srgbClr val="F88B5B"/>
                  </a:solidFill>
                  <a:latin typeface="Fira Sans Extra Condensed Medium"/>
                  <a:ea typeface="Fira Sans Extra Condensed Medium"/>
                  <a:cs typeface="Fira Sans Extra Condensed Medium"/>
                  <a:sym typeface="Fira Sans Extra Condensed Medium"/>
                </a:rPr>
                <a:t>117,525</a:t>
              </a:r>
              <a:endParaRPr lang="en-US" altLang="en-GB" sz="2200">
                <a:solidFill>
                  <a:srgbClr val="F88B5B"/>
                </a:solidFill>
                <a:latin typeface="Fira Sans Extra Condensed Medium"/>
                <a:ea typeface="Fira Sans Extra Condensed Medium"/>
                <a:cs typeface="Fira Sans Extra Condensed Medium"/>
                <a:sym typeface="Fira Sans Extra Condensed Medium"/>
              </a:endParaRPr>
            </a:p>
          </p:txBody>
        </p:sp>
      </p:grpSp>
      <p:sp>
        <p:nvSpPr>
          <p:cNvPr id="107" name="Google Shape;107;p16"/>
          <p:cNvSpPr/>
          <p:nvPr/>
        </p:nvSpPr>
        <p:spPr>
          <a:xfrm>
            <a:off x="1980565" y="1201420"/>
            <a:ext cx="2559050" cy="645795"/>
          </a:xfrm>
          <a:custGeom>
            <a:avLst/>
            <a:gdLst/>
            <a:ahLst/>
            <a:cxnLst/>
            <a:rect l="l" t="t" r="r" b="b"/>
            <a:pathLst>
              <a:path w="132673" h="25837" extrusionOk="0">
                <a:moveTo>
                  <a:pt x="0" y="12618"/>
                </a:moveTo>
                <a:lnTo>
                  <a:pt x="91814" y="12618"/>
                </a:lnTo>
                <a:lnTo>
                  <a:pt x="104432" y="0"/>
                </a:lnTo>
                <a:lnTo>
                  <a:pt x="132673" y="0"/>
                </a:lnTo>
                <a:lnTo>
                  <a:pt x="132673" y="25837"/>
                </a:lnTo>
              </a:path>
            </a:pathLst>
          </a:custGeom>
          <a:noFill/>
          <a:ln w="9525" cap="flat" cmpd="sng">
            <a:solidFill>
              <a:schemeClr val="accent2">
                <a:lumMod val="20000"/>
                <a:lumOff val="80000"/>
              </a:schemeClr>
            </a:solidFill>
            <a:prstDash val="dash"/>
            <a:round/>
            <a:headEnd type="oval" w="med" len="med"/>
            <a:tailEnd type="oval" w="med" len="med"/>
          </a:ln>
        </p:spPr>
        <p:txBody>
          <a:bodyPr/>
          <a:lstStyle/>
          <a:p/>
        </p:txBody>
      </p:sp>
      <p:sp>
        <p:nvSpPr>
          <p:cNvPr id="108" name="Google Shape;108;p16"/>
          <p:cNvSpPr/>
          <p:nvPr/>
        </p:nvSpPr>
        <p:spPr>
          <a:xfrm>
            <a:off x="5507355" y="1529080"/>
            <a:ext cx="1627505"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109" name="Google Shape;109;p16"/>
          <p:cNvSpPr/>
          <p:nvPr/>
        </p:nvSpPr>
        <p:spPr>
          <a:xfrm>
            <a:off x="5927725" y="2512695"/>
            <a:ext cx="955040" cy="594995"/>
          </a:xfrm>
          <a:custGeom>
            <a:avLst/>
            <a:gdLst/>
            <a:ahLst/>
            <a:cxnLst/>
            <a:rect l="l" t="t" r="r" b="b"/>
            <a:pathLst>
              <a:path w="79316" h="23795" extrusionOk="0">
                <a:moveTo>
                  <a:pt x="79316" y="0"/>
                </a:moveTo>
                <a:lnTo>
                  <a:pt x="21872" y="0"/>
                </a:lnTo>
                <a:lnTo>
                  <a:pt x="21872" y="23795"/>
                </a:lnTo>
                <a:lnTo>
                  <a:pt x="0" y="23795"/>
                </a:lnTo>
              </a:path>
            </a:pathLst>
          </a:custGeom>
          <a:noFill/>
          <a:ln w="9525" cap="flat" cmpd="sng">
            <a:solidFill>
              <a:schemeClr val="accent5">
                <a:lumMod val="20000"/>
                <a:lumOff val="80000"/>
              </a:schemeClr>
            </a:solidFill>
            <a:prstDash val="dash"/>
            <a:round/>
            <a:headEnd type="oval" w="med" len="med"/>
            <a:tailEnd type="oval" w="med" len="med"/>
          </a:ln>
        </p:spPr>
        <p:txBody>
          <a:bodyPr/>
          <a:lstStyle/>
          <a:p/>
        </p:txBody>
      </p:sp>
      <p:sp>
        <p:nvSpPr>
          <p:cNvPr id="110" name="Google Shape;110;p16"/>
          <p:cNvSpPr/>
          <p:nvPr/>
        </p:nvSpPr>
        <p:spPr>
          <a:xfrm>
            <a:off x="5709920" y="3475990"/>
            <a:ext cx="1172210" cy="282575"/>
          </a:xfrm>
          <a:custGeom>
            <a:avLst/>
            <a:gdLst/>
            <a:ahLst/>
            <a:cxnLst/>
            <a:rect l="l" t="t" r="r" b="b"/>
            <a:pathLst>
              <a:path w="94698" h="11297" extrusionOk="0">
                <a:moveTo>
                  <a:pt x="94698" y="0"/>
                </a:moveTo>
                <a:lnTo>
                  <a:pt x="30765" y="0"/>
                </a:lnTo>
                <a:lnTo>
                  <a:pt x="30765" y="11297"/>
                </a:lnTo>
                <a:lnTo>
                  <a:pt x="0" y="11297"/>
                </a:lnTo>
              </a:path>
            </a:pathLst>
          </a:custGeom>
          <a:noFill/>
          <a:ln w="9525" cap="flat" cmpd="sng">
            <a:solidFill>
              <a:schemeClr val="accent6">
                <a:lumMod val="20000"/>
                <a:lumOff val="80000"/>
              </a:schemeClr>
            </a:solidFill>
            <a:prstDash val="dash"/>
            <a:round/>
            <a:headEnd type="oval" w="med" len="med"/>
            <a:tailEnd type="oval" w="med" len="med"/>
          </a:ln>
        </p:spPr>
        <p:txBody>
          <a:bodyPr/>
          <a:lstStyle/>
          <a:p/>
        </p:txBody>
      </p:sp>
      <p:cxnSp>
        <p:nvCxnSpPr>
          <p:cNvPr id="111" name="Google Shape;111;p16"/>
          <p:cNvCxnSpPr/>
          <p:nvPr/>
        </p:nvCxnSpPr>
        <p:spPr>
          <a:xfrm rot="10800000">
            <a:off x="4852255" y="4263005"/>
            <a:ext cx="720000" cy="0"/>
          </a:xfrm>
          <a:prstGeom prst="straightConnector1">
            <a:avLst/>
          </a:prstGeom>
          <a:noFill/>
          <a:ln w="9525" cap="flat" cmpd="sng">
            <a:solidFill>
              <a:srgbClr val="B6D7A8"/>
            </a:solidFill>
            <a:prstDash val="dash"/>
            <a:round/>
            <a:headEnd type="oval" w="med" len="med"/>
            <a:tailEnd type="oval" w="med" len="med"/>
          </a:ln>
        </p:spPr>
      </p:cxnSp>
      <p:grpSp>
        <p:nvGrpSpPr>
          <p:cNvPr id="112" name="Google Shape;112;p16"/>
          <p:cNvGrpSpPr/>
          <p:nvPr/>
        </p:nvGrpSpPr>
        <p:grpSpPr>
          <a:xfrm>
            <a:off x="3598249" y="4111259"/>
            <a:ext cx="1979100" cy="644000"/>
            <a:chOff x="3553164" y="3965844"/>
            <a:chExt cx="1979100" cy="644000"/>
          </a:xfrm>
        </p:grpSpPr>
        <p:sp>
          <p:nvSpPr>
            <p:cNvPr id="113" name="Google Shape;113;p16"/>
            <p:cNvSpPr txBox="1"/>
            <p:nvPr/>
          </p:nvSpPr>
          <p:spPr>
            <a:xfrm>
              <a:off x="3553164" y="4180244"/>
              <a:ext cx="19791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bg1"/>
                  </a:solidFill>
                  <a:latin typeface="Roboto" panose="02000000000000000000"/>
                  <a:ea typeface="Roboto" panose="02000000000000000000"/>
                  <a:cs typeface="Roboto" panose="02000000000000000000"/>
                  <a:sym typeface="Roboto" panose="02000000000000000000"/>
                </a:rPr>
                <a:t>Tasmania</a:t>
              </a:r>
              <a:endParaRPr lang="en-GB" sz="1200">
                <a:solidFill>
                  <a:schemeClr val="bg1"/>
                </a:solidFill>
                <a:latin typeface="Roboto" panose="02000000000000000000"/>
                <a:ea typeface="Roboto" panose="02000000000000000000"/>
                <a:cs typeface="Roboto" panose="02000000000000000000"/>
                <a:sym typeface="Roboto" panose="02000000000000000000"/>
              </a:endParaRPr>
            </a:p>
          </p:txBody>
        </p:sp>
        <p:sp>
          <p:nvSpPr>
            <p:cNvPr id="114" name="Google Shape;114;p16"/>
            <p:cNvSpPr txBox="1"/>
            <p:nvPr/>
          </p:nvSpPr>
          <p:spPr>
            <a:xfrm>
              <a:off x="3553164" y="3965844"/>
              <a:ext cx="1557000" cy="31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2200">
                  <a:solidFill>
                    <a:srgbClr val="B6D7A8"/>
                  </a:solidFill>
                  <a:latin typeface="Fira Sans Extra Condensed Medium"/>
                  <a:ea typeface="Fira Sans Extra Condensed Medium"/>
                  <a:cs typeface="Fira Sans Extra Condensed Medium"/>
                  <a:sym typeface="Fira Sans Extra Condensed Medium"/>
                </a:rPr>
                <a:t>18,878</a:t>
              </a:r>
              <a:endParaRPr lang="en-US" altLang="en-GB" sz="2200">
                <a:solidFill>
                  <a:srgbClr val="B6D7A8"/>
                </a:solidFill>
                <a:latin typeface="Fira Sans Extra Condensed Medium"/>
                <a:ea typeface="Fira Sans Extra Condensed Medium"/>
                <a:cs typeface="Fira Sans Extra Condensed Medium"/>
                <a:sym typeface="Fira Sans Extra Condensed Medium"/>
              </a:endParaRPr>
            </a:p>
          </p:txBody>
        </p:sp>
      </p:grpSp>
      <p:sp>
        <p:nvSpPr>
          <p:cNvPr id="6" name="文本框 5"/>
          <p:cNvSpPr txBox="1"/>
          <p:nvPr/>
        </p:nvSpPr>
        <p:spPr>
          <a:xfrm>
            <a:off x="3660140" y="175895"/>
            <a:ext cx="1933575" cy="521970"/>
          </a:xfrm>
          <a:prstGeom prst="rect">
            <a:avLst/>
          </a:prstGeom>
          <a:noFill/>
        </p:spPr>
        <p:txBody>
          <a:bodyPr wrap="none" rtlCol="0" anchor="t">
            <a:spAutoFit/>
          </a:bodyPr>
          <a:lstStyle/>
          <a:p>
            <a:r>
              <a:rPr lang="en-US" altLang="zh-CN" sz="2800" dirty="0">
                <a:solidFill>
                  <a:schemeClr val="lt1"/>
                </a:solidFill>
                <a:latin typeface="Fjalla One" panose="02000506040000020004" pitchFamily="2" charset="0"/>
                <a:ea typeface="Fjalla One" panose="02000506040000020004"/>
                <a:cs typeface="Fjalla One" panose="02000506040000020004"/>
                <a:sym typeface="+mn-ea"/>
              </a:rPr>
              <a:t>Visualization</a:t>
            </a:r>
            <a:endParaRPr lang="zh-CN" altLang="en-US"/>
          </a:p>
        </p:txBody>
      </p:sp>
      <p:sp>
        <p:nvSpPr>
          <p:cNvPr id="8" name="文本框 7"/>
          <p:cNvSpPr txBox="1"/>
          <p:nvPr/>
        </p:nvSpPr>
        <p:spPr>
          <a:xfrm>
            <a:off x="2432685" y="638810"/>
            <a:ext cx="4657090" cy="398780"/>
          </a:xfrm>
          <a:prstGeom prst="rect">
            <a:avLst/>
          </a:prstGeom>
          <a:noFill/>
        </p:spPr>
        <p:txBody>
          <a:bodyPr wrap="square">
            <a:spAutoFit/>
          </a:bodyPr>
          <a:lstStyle/>
          <a:p>
            <a:pPr algn="ctr"/>
            <a:r>
              <a:rPr lang="en-US" altLang="zh-CN" sz="2000" kern="100" dirty="0">
                <a:solidFill>
                  <a:schemeClr val="accent2">
                    <a:lumMod val="20000"/>
                    <a:lumOff val="80000"/>
                  </a:schemeClr>
                </a:solidFill>
                <a:latin typeface="Arial" panose="020B0604020202020204" pitchFamily="34" charset="0"/>
                <a:ea typeface="等线" panose="02010600030101010101" pitchFamily="2" charset="-122"/>
                <a:cs typeface="Arial" panose="020B0604020202020204" pitchFamily="34" charset="0"/>
                <a:sym typeface="+mn-ea"/>
              </a:rPr>
              <a:t>Number of Consumers in Each State</a:t>
            </a:r>
            <a:endParaRPr lang="zh-CN" altLang="en-US" sz="2000" kern="100" dirty="0">
              <a:solidFill>
                <a:schemeClr val="accent2">
                  <a:lumMod val="20000"/>
                  <a:lumOff val="80000"/>
                </a:schemeClr>
              </a:solidFill>
              <a:latin typeface="Arial" panose="020B0604020202020204" pitchFamily="34" charset="0"/>
              <a:ea typeface="等线" panose="02010600030101010101" pitchFamily="2" charset="-122"/>
              <a:cs typeface="Arial" panose="020B06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fade">
                                      <p:cBhvr>
                                        <p:cTn id="7" dur="500"/>
                                        <p:tgtEl>
                                          <p:spTgt spid="87"/>
                                        </p:tgtEl>
                                      </p:cBhvr>
                                    </p:animEffect>
                                    <p:anim calcmode="lin" valueType="num">
                                      <p:cBhvr>
                                        <p:cTn id="8" dur="500" fill="hold"/>
                                        <p:tgtEl>
                                          <p:spTgt spid="87"/>
                                        </p:tgtEl>
                                        <p:attrNameLst>
                                          <p:attrName>ppt_x</p:attrName>
                                        </p:attrNameLst>
                                      </p:cBhvr>
                                      <p:tavLst>
                                        <p:tav tm="0">
                                          <p:val>
                                            <p:strVal val="#ppt_x"/>
                                          </p:val>
                                        </p:tav>
                                        <p:tav tm="100000">
                                          <p:val>
                                            <p:strVal val="#ppt_x"/>
                                          </p:val>
                                        </p:tav>
                                      </p:tavLst>
                                    </p:anim>
                                    <p:anim calcmode="lin" valueType="num">
                                      <p:cBhvr>
                                        <p:cTn id="9" dur="500" fill="hold"/>
                                        <p:tgtEl>
                                          <p:spTgt spid="87"/>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0"/>
                                        </p:tgtEl>
                                        <p:attrNameLst>
                                          <p:attrName>style.visibility</p:attrName>
                                        </p:attrNameLst>
                                      </p:cBhvr>
                                      <p:to>
                                        <p:strVal val="visible"/>
                                      </p:to>
                                    </p:set>
                                    <p:animEffect transition="in" filter="fade">
                                      <p:cBhvr>
                                        <p:cTn id="12" dur="500"/>
                                        <p:tgtEl>
                                          <p:spTgt spid="90"/>
                                        </p:tgtEl>
                                      </p:cBhvr>
                                    </p:animEffect>
                                    <p:anim calcmode="lin" valueType="num">
                                      <p:cBhvr>
                                        <p:cTn id="13" dur="500" fill="hold"/>
                                        <p:tgtEl>
                                          <p:spTgt spid="90"/>
                                        </p:tgtEl>
                                        <p:attrNameLst>
                                          <p:attrName>ppt_x</p:attrName>
                                        </p:attrNameLst>
                                      </p:cBhvr>
                                      <p:tavLst>
                                        <p:tav tm="0">
                                          <p:val>
                                            <p:strVal val="#ppt_x"/>
                                          </p:val>
                                        </p:tav>
                                        <p:tav tm="100000">
                                          <p:val>
                                            <p:strVal val="#ppt_x"/>
                                          </p:val>
                                        </p:tav>
                                      </p:tavLst>
                                    </p:anim>
                                    <p:anim calcmode="lin" valueType="num">
                                      <p:cBhvr>
                                        <p:cTn id="14" dur="500" fill="hold"/>
                                        <p:tgtEl>
                                          <p:spTgt spid="9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93"/>
                                        </p:tgtEl>
                                        <p:attrNameLst>
                                          <p:attrName>style.visibility</p:attrName>
                                        </p:attrNameLst>
                                      </p:cBhvr>
                                      <p:to>
                                        <p:strVal val="visible"/>
                                      </p:to>
                                    </p:set>
                                    <p:animEffect transition="in" filter="fade">
                                      <p:cBhvr>
                                        <p:cTn id="17" dur="500"/>
                                        <p:tgtEl>
                                          <p:spTgt spid="93"/>
                                        </p:tgtEl>
                                      </p:cBhvr>
                                    </p:animEffect>
                                    <p:anim calcmode="lin" valueType="num">
                                      <p:cBhvr>
                                        <p:cTn id="18" dur="500" fill="hold"/>
                                        <p:tgtEl>
                                          <p:spTgt spid="93"/>
                                        </p:tgtEl>
                                        <p:attrNameLst>
                                          <p:attrName>ppt_x</p:attrName>
                                        </p:attrNameLst>
                                      </p:cBhvr>
                                      <p:tavLst>
                                        <p:tav tm="0">
                                          <p:val>
                                            <p:strVal val="#ppt_x"/>
                                          </p:val>
                                        </p:tav>
                                        <p:tav tm="100000">
                                          <p:val>
                                            <p:strVal val="#ppt_x"/>
                                          </p:val>
                                        </p:tav>
                                      </p:tavLst>
                                    </p:anim>
                                    <p:anim calcmode="lin" valueType="num">
                                      <p:cBhvr>
                                        <p:cTn id="19" dur="500" fill="hold"/>
                                        <p:tgtEl>
                                          <p:spTgt spid="9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96"/>
                                        </p:tgtEl>
                                        <p:attrNameLst>
                                          <p:attrName>style.visibility</p:attrName>
                                        </p:attrNameLst>
                                      </p:cBhvr>
                                      <p:to>
                                        <p:strVal val="visible"/>
                                      </p:to>
                                    </p:set>
                                    <p:animEffect transition="in" filter="fade">
                                      <p:cBhvr>
                                        <p:cTn id="22" dur="500"/>
                                        <p:tgtEl>
                                          <p:spTgt spid="96"/>
                                        </p:tgtEl>
                                      </p:cBhvr>
                                    </p:animEffect>
                                    <p:anim calcmode="lin" valueType="num">
                                      <p:cBhvr>
                                        <p:cTn id="23" dur="500" fill="hold"/>
                                        <p:tgtEl>
                                          <p:spTgt spid="96"/>
                                        </p:tgtEl>
                                        <p:attrNameLst>
                                          <p:attrName>ppt_x</p:attrName>
                                        </p:attrNameLst>
                                      </p:cBhvr>
                                      <p:tavLst>
                                        <p:tav tm="0">
                                          <p:val>
                                            <p:strVal val="#ppt_x"/>
                                          </p:val>
                                        </p:tav>
                                        <p:tav tm="100000">
                                          <p:val>
                                            <p:strVal val="#ppt_x"/>
                                          </p:val>
                                        </p:tav>
                                      </p:tavLst>
                                    </p:anim>
                                    <p:anim calcmode="lin" valueType="num">
                                      <p:cBhvr>
                                        <p:cTn id="24" dur="500" fill="hold"/>
                                        <p:tgtEl>
                                          <p:spTgt spid="96"/>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97"/>
                                        </p:tgtEl>
                                        <p:attrNameLst>
                                          <p:attrName>style.visibility</p:attrName>
                                        </p:attrNameLst>
                                      </p:cBhvr>
                                      <p:to>
                                        <p:strVal val="visible"/>
                                      </p:to>
                                    </p:set>
                                    <p:animEffect transition="in" filter="fade">
                                      <p:cBhvr>
                                        <p:cTn id="27" dur="500"/>
                                        <p:tgtEl>
                                          <p:spTgt spid="97"/>
                                        </p:tgtEl>
                                      </p:cBhvr>
                                    </p:animEffect>
                                    <p:anim calcmode="lin" valueType="num">
                                      <p:cBhvr>
                                        <p:cTn id="28" dur="500" fill="hold"/>
                                        <p:tgtEl>
                                          <p:spTgt spid="97"/>
                                        </p:tgtEl>
                                        <p:attrNameLst>
                                          <p:attrName>ppt_x</p:attrName>
                                        </p:attrNameLst>
                                      </p:cBhvr>
                                      <p:tavLst>
                                        <p:tav tm="0">
                                          <p:val>
                                            <p:strVal val="#ppt_x"/>
                                          </p:val>
                                        </p:tav>
                                        <p:tav tm="100000">
                                          <p:val>
                                            <p:strVal val="#ppt_x"/>
                                          </p:val>
                                        </p:tav>
                                      </p:tavLst>
                                    </p:anim>
                                    <p:anim calcmode="lin" valueType="num">
                                      <p:cBhvr>
                                        <p:cTn id="29" dur="500" fill="hold"/>
                                        <p:tgtEl>
                                          <p:spTgt spid="9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98"/>
                                        </p:tgtEl>
                                        <p:attrNameLst>
                                          <p:attrName>style.visibility</p:attrName>
                                        </p:attrNameLst>
                                      </p:cBhvr>
                                      <p:to>
                                        <p:strVal val="visible"/>
                                      </p:to>
                                    </p:set>
                                    <p:animEffect transition="in" filter="fade">
                                      <p:cBhvr>
                                        <p:cTn id="32" dur="500"/>
                                        <p:tgtEl>
                                          <p:spTgt spid="98"/>
                                        </p:tgtEl>
                                      </p:cBhvr>
                                    </p:animEffect>
                                    <p:anim calcmode="lin" valueType="num">
                                      <p:cBhvr>
                                        <p:cTn id="33" dur="500" fill="hold"/>
                                        <p:tgtEl>
                                          <p:spTgt spid="98"/>
                                        </p:tgtEl>
                                        <p:attrNameLst>
                                          <p:attrName>ppt_x</p:attrName>
                                        </p:attrNameLst>
                                      </p:cBhvr>
                                      <p:tavLst>
                                        <p:tav tm="0">
                                          <p:val>
                                            <p:strVal val="#ppt_x"/>
                                          </p:val>
                                        </p:tav>
                                        <p:tav tm="100000">
                                          <p:val>
                                            <p:strVal val="#ppt_x"/>
                                          </p:val>
                                        </p:tav>
                                      </p:tavLst>
                                    </p:anim>
                                    <p:anim calcmode="lin" valueType="num">
                                      <p:cBhvr>
                                        <p:cTn id="34" dur="500" fill="hold"/>
                                        <p:tgtEl>
                                          <p:spTgt spid="9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01"/>
                                        </p:tgtEl>
                                        <p:attrNameLst>
                                          <p:attrName>style.visibility</p:attrName>
                                        </p:attrNameLst>
                                      </p:cBhvr>
                                      <p:to>
                                        <p:strVal val="visible"/>
                                      </p:to>
                                    </p:set>
                                    <p:animEffect transition="in" filter="fade">
                                      <p:cBhvr>
                                        <p:cTn id="37" dur="500"/>
                                        <p:tgtEl>
                                          <p:spTgt spid="101"/>
                                        </p:tgtEl>
                                      </p:cBhvr>
                                    </p:animEffect>
                                    <p:anim calcmode="lin" valueType="num">
                                      <p:cBhvr>
                                        <p:cTn id="38" dur="500" fill="hold"/>
                                        <p:tgtEl>
                                          <p:spTgt spid="101"/>
                                        </p:tgtEl>
                                        <p:attrNameLst>
                                          <p:attrName>ppt_x</p:attrName>
                                        </p:attrNameLst>
                                      </p:cBhvr>
                                      <p:tavLst>
                                        <p:tav tm="0">
                                          <p:val>
                                            <p:strVal val="#ppt_x"/>
                                          </p:val>
                                        </p:tav>
                                        <p:tav tm="100000">
                                          <p:val>
                                            <p:strVal val="#ppt_x"/>
                                          </p:val>
                                        </p:tav>
                                      </p:tavLst>
                                    </p:anim>
                                    <p:anim calcmode="lin" valueType="num">
                                      <p:cBhvr>
                                        <p:cTn id="39" dur="500" fill="hold"/>
                                        <p:tgtEl>
                                          <p:spTgt spid="101"/>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4"/>
                                        </p:tgtEl>
                                        <p:attrNameLst>
                                          <p:attrName>style.visibility</p:attrName>
                                        </p:attrNameLst>
                                      </p:cBhvr>
                                      <p:to>
                                        <p:strVal val="visible"/>
                                      </p:to>
                                    </p:set>
                                    <p:animEffect transition="in" filter="fade">
                                      <p:cBhvr>
                                        <p:cTn id="42" dur="500"/>
                                        <p:tgtEl>
                                          <p:spTgt spid="104"/>
                                        </p:tgtEl>
                                      </p:cBhvr>
                                    </p:animEffect>
                                    <p:anim calcmode="lin" valueType="num">
                                      <p:cBhvr>
                                        <p:cTn id="43" dur="500" fill="hold"/>
                                        <p:tgtEl>
                                          <p:spTgt spid="104"/>
                                        </p:tgtEl>
                                        <p:attrNameLst>
                                          <p:attrName>ppt_x</p:attrName>
                                        </p:attrNameLst>
                                      </p:cBhvr>
                                      <p:tavLst>
                                        <p:tav tm="0">
                                          <p:val>
                                            <p:strVal val="#ppt_x"/>
                                          </p:val>
                                        </p:tav>
                                        <p:tav tm="100000">
                                          <p:val>
                                            <p:strVal val="#ppt_x"/>
                                          </p:val>
                                        </p:tav>
                                      </p:tavLst>
                                    </p:anim>
                                    <p:anim calcmode="lin" valueType="num">
                                      <p:cBhvr>
                                        <p:cTn id="44" dur="500" fill="hold"/>
                                        <p:tgtEl>
                                          <p:spTgt spid="104"/>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07"/>
                                        </p:tgtEl>
                                        <p:attrNameLst>
                                          <p:attrName>style.visibility</p:attrName>
                                        </p:attrNameLst>
                                      </p:cBhvr>
                                      <p:to>
                                        <p:strVal val="visible"/>
                                      </p:to>
                                    </p:set>
                                    <p:animEffect transition="in" filter="fade">
                                      <p:cBhvr>
                                        <p:cTn id="47" dur="500"/>
                                        <p:tgtEl>
                                          <p:spTgt spid="107"/>
                                        </p:tgtEl>
                                      </p:cBhvr>
                                    </p:animEffect>
                                    <p:anim calcmode="lin" valueType="num">
                                      <p:cBhvr>
                                        <p:cTn id="48" dur="500" fill="hold"/>
                                        <p:tgtEl>
                                          <p:spTgt spid="107"/>
                                        </p:tgtEl>
                                        <p:attrNameLst>
                                          <p:attrName>ppt_x</p:attrName>
                                        </p:attrNameLst>
                                      </p:cBhvr>
                                      <p:tavLst>
                                        <p:tav tm="0">
                                          <p:val>
                                            <p:strVal val="#ppt_x"/>
                                          </p:val>
                                        </p:tav>
                                        <p:tav tm="100000">
                                          <p:val>
                                            <p:strVal val="#ppt_x"/>
                                          </p:val>
                                        </p:tav>
                                      </p:tavLst>
                                    </p:anim>
                                    <p:anim calcmode="lin" valueType="num">
                                      <p:cBhvr>
                                        <p:cTn id="49" dur="500" fill="hold"/>
                                        <p:tgtEl>
                                          <p:spTgt spid="107"/>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08"/>
                                        </p:tgtEl>
                                        <p:attrNameLst>
                                          <p:attrName>style.visibility</p:attrName>
                                        </p:attrNameLst>
                                      </p:cBhvr>
                                      <p:to>
                                        <p:strVal val="visible"/>
                                      </p:to>
                                    </p:set>
                                    <p:animEffect transition="in" filter="fade">
                                      <p:cBhvr>
                                        <p:cTn id="52" dur="500"/>
                                        <p:tgtEl>
                                          <p:spTgt spid="108"/>
                                        </p:tgtEl>
                                      </p:cBhvr>
                                    </p:animEffect>
                                    <p:anim calcmode="lin" valueType="num">
                                      <p:cBhvr>
                                        <p:cTn id="53" dur="500" fill="hold"/>
                                        <p:tgtEl>
                                          <p:spTgt spid="108"/>
                                        </p:tgtEl>
                                        <p:attrNameLst>
                                          <p:attrName>ppt_x</p:attrName>
                                        </p:attrNameLst>
                                      </p:cBhvr>
                                      <p:tavLst>
                                        <p:tav tm="0">
                                          <p:val>
                                            <p:strVal val="#ppt_x"/>
                                          </p:val>
                                        </p:tav>
                                        <p:tav tm="100000">
                                          <p:val>
                                            <p:strVal val="#ppt_x"/>
                                          </p:val>
                                        </p:tav>
                                      </p:tavLst>
                                    </p:anim>
                                    <p:anim calcmode="lin" valueType="num">
                                      <p:cBhvr>
                                        <p:cTn id="54" dur="500" fill="hold"/>
                                        <p:tgtEl>
                                          <p:spTgt spid="108"/>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09"/>
                                        </p:tgtEl>
                                        <p:attrNameLst>
                                          <p:attrName>style.visibility</p:attrName>
                                        </p:attrNameLst>
                                      </p:cBhvr>
                                      <p:to>
                                        <p:strVal val="visible"/>
                                      </p:to>
                                    </p:set>
                                    <p:animEffect transition="in" filter="fade">
                                      <p:cBhvr>
                                        <p:cTn id="57" dur="500"/>
                                        <p:tgtEl>
                                          <p:spTgt spid="109"/>
                                        </p:tgtEl>
                                      </p:cBhvr>
                                    </p:animEffect>
                                    <p:anim calcmode="lin" valueType="num">
                                      <p:cBhvr>
                                        <p:cTn id="58" dur="500" fill="hold"/>
                                        <p:tgtEl>
                                          <p:spTgt spid="109"/>
                                        </p:tgtEl>
                                        <p:attrNameLst>
                                          <p:attrName>ppt_x</p:attrName>
                                        </p:attrNameLst>
                                      </p:cBhvr>
                                      <p:tavLst>
                                        <p:tav tm="0">
                                          <p:val>
                                            <p:strVal val="#ppt_x"/>
                                          </p:val>
                                        </p:tav>
                                        <p:tav tm="100000">
                                          <p:val>
                                            <p:strVal val="#ppt_x"/>
                                          </p:val>
                                        </p:tav>
                                      </p:tavLst>
                                    </p:anim>
                                    <p:anim calcmode="lin" valueType="num">
                                      <p:cBhvr>
                                        <p:cTn id="59" dur="500" fill="hold"/>
                                        <p:tgtEl>
                                          <p:spTgt spid="109"/>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10"/>
                                        </p:tgtEl>
                                        <p:attrNameLst>
                                          <p:attrName>style.visibility</p:attrName>
                                        </p:attrNameLst>
                                      </p:cBhvr>
                                      <p:to>
                                        <p:strVal val="visible"/>
                                      </p:to>
                                    </p:set>
                                    <p:animEffect transition="in" filter="fade">
                                      <p:cBhvr>
                                        <p:cTn id="62" dur="500"/>
                                        <p:tgtEl>
                                          <p:spTgt spid="110"/>
                                        </p:tgtEl>
                                      </p:cBhvr>
                                    </p:animEffect>
                                    <p:anim calcmode="lin" valueType="num">
                                      <p:cBhvr>
                                        <p:cTn id="63" dur="500" fill="hold"/>
                                        <p:tgtEl>
                                          <p:spTgt spid="110"/>
                                        </p:tgtEl>
                                        <p:attrNameLst>
                                          <p:attrName>ppt_x</p:attrName>
                                        </p:attrNameLst>
                                      </p:cBhvr>
                                      <p:tavLst>
                                        <p:tav tm="0">
                                          <p:val>
                                            <p:strVal val="#ppt_x"/>
                                          </p:val>
                                        </p:tav>
                                        <p:tav tm="100000">
                                          <p:val>
                                            <p:strVal val="#ppt_x"/>
                                          </p:val>
                                        </p:tav>
                                      </p:tavLst>
                                    </p:anim>
                                    <p:anim calcmode="lin" valueType="num">
                                      <p:cBhvr>
                                        <p:cTn id="64" dur="500" fill="hold"/>
                                        <p:tgtEl>
                                          <p:spTgt spid="110"/>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111"/>
                                        </p:tgtEl>
                                        <p:attrNameLst>
                                          <p:attrName>style.visibility</p:attrName>
                                        </p:attrNameLst>
                                      </p:cBhvr>
                                      <p:to>
                                        <p:strVal val="visible"/>
                                      </p:to>
                                    </p:set>
                                    <p:animEffect transition="in" filter="fade">
                                      <p:cBhvr>
                                        <p:cTn id="67" dur="500"/>
                                        <p:tgtEl>
                                          <p:spTgt spid="111"/>
                                        </p:tgtEl>
                                      </p:cBhvr>
                                    </p:animEffect>
                                    <p:anim calcmode="lin" valueType="num">
                                      <p:cBhvr>
                                        <p:cTn id="68" dur="500" fill="hold"/>
                                        <p:tgtEl>
                                          <p:spTgt spid="111"/>
                                        </p:tgtEl>
                                        <p:attrNameLst>
                                          <p:attrName>ppt_x</p:attrName>
                                        </p:attrNameLst>
                                      </p:cBhvr>
                                      <p:tavLst>
                                        <p:tav tm="0">
                                          <p:val>
                                            <p:strVal val="#ppt_x"/>
                                          </p:val>
                                        </p:tav>
                                        <p:tav tm="100000">
                                          <p:val>
                                            <p:strVal val="#ppt_x"/>
                                          </p:val>
                                        </p:tav>
                                      </p:tavLst>
                                    </p:anim>
                                    <p:anim calcmode="lin" valueType="num">
                                      <p:cBhvr>
                                        <p:cTn id="69" dur="500" fill="hold"/>
                                        <p:tgtEl>
                                          <p:spTgt spid="111"/>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112"/>
                                        </p:tgtEl>
                                        <p:attrNameLst>
                                          <p:attrName>style.visibility</p:attrName>
                                        </p:attrNameLst>
                                      </p:cBhvr>
                                      <p:to>
                                        <p:strVal val="visible"/>
                                      </p:to>
                                    </p:set>
                                    <p:animEffect transition="in" filter="fade">
                                      <p:cBhvr>
                                        <p:cTn id="72" dur="500"/>
                                        <p:tgtEl>
                                          <p:spTgt spid="112"/>
                                        </p:tgtEl>
                                      </p:cBhvr>
                                    </p:animEffect>
                                    <p:anim calcmode="lin" valueType="num">
                                      <p:cBhvr>
                                        <p:cTn id="73" dur="500" fill="hold"/>
                                        <p:tgtEl>
                                          <p:spTgt spid="112"/>
                                        </p:tgtEl>
                                        <p:attrNameLst>
                                          <p:attrName>ppt_x</p:attrName>
                                        </p:attrNameLst>
                                      </p:cBhvr>
                                      <p:tavLst>
                                        <p:tav tm="0">
                                          <p:val>
                                            <p:strVal val="#ppt_x"/>
                                          </p:val>
                                        </p:tav>
                                        <p:tav tm="100000">
                                          <p:val>
                                            <p:strVal val="#ppt_x"/>
                                          </p:val>
                                        </p:tav>
                                      </p:tavLst>
                                    </p:anim>
                                    <p:anim calcmode="lin" valueType="num">
                                      <p:cBhvr>
                                        <p:cTn id="74" dur="500" fill="hold"/>
                                        <p:tgtEl>
                                          <p:spTgt spid="112"/>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1" presetClass="emph" presetSubtype="0" fill="hold" grpId="0" nodeType="clickEffect">
                                  <p:stCondLst>
                                    <p:cond delay="0"/>
                                  </p:stCondLst>
                                  <p:childTnLst>
                                    <p:animClr clrSpc="hsl" dir="cw">
                                      <p:cBhvr override="childStyle">
                                        <p:cTn id="78" dur="500" fill="hold"/>
                                        <p:tgtEl>
                                          <p:spTgt spid="86"/>
                                        </p:tgtEl>
                                        <p:attrNameLst>
                                          <p:attrName>style.color</p:attrName>
                                        </p:attrNameLst>
                                      </p:cBhvr>
                                      <p:by>
                                        <p:hsl h="7200000" s="0" l="0"/>
                                      </p:by>
                                    </p:animClr>
                                    <p:animClr clrSpc="hsl" dir="cw">
                                      <p:cBhvr>
                                        <p:cTn id="79" dur="500" fill="hold"/>
                                        <p:tgtEl>
                                          <p:spTgt spid="86"/>
                                        </p:tgtEl>
                                        <p:attrNameLst>
                                          <p:attrName>fillcolor</p:attrName>
                                        </p:attrNameLst>
                                      </p:cBhvr>
                                      <p:by>
                                        <p:hsl h="7200000" s="0" l="0"/>
                                      </p:by>
                                    </p:animClr>
                                    <p:animClr clrSpc="hsl" dir="cw">
                                      <p:cBhvr>
                                        <p:cTn id="80" dur="500" fill="hold"/>
                                        <p:tgtEl>
                                          <p:spTgt spid="86"/>
                                        </p:tgtEl>
                                        <p:attrNameLst>
                                          <p:attrName>stroke.color</p:attrName>
                                        </p:attrNameLst>
                                      </p:cBhvr>
                                      <p:by>
                                        <p:hsl h="7200000" s="0" l="0"/>
                                      </p:by>
                                    </p:animClr>
                                    <p:set>
                                      <p:cBhvr>
                                        <p:cTn id="81" dur="500" fill="hold"/>
                                        <p:tgtEl>
                                          <p:spTgt spid="86"/>
                                        </p:tgtEl>
                                        <p:attrNameLst>
                                          <p:attrName>fill.type</p:attrName>
                                        </p:attrNameLst>
                                      </p:cBhvr>
                                      <p:to>
                                        <p:strVal val="solid"/>
                                      </p:to>
                                    </p:set>
                                  </p:childTnLst>
                                </p:cTn>
                              </p:par>
                              <p:par>
                                <p:cTn id="82" presetID="21" presetClass="emph" presetSubtype="0" fill="hold" grpId="0" nodeType="withEffect">
                                  <p:stCondLst>
                                    <p:cond delay="0"/>
                                  </p:stCondLst>
                                  <p:childTnLst>
                                    <p:animClr clrSpc="hsl" dir="cw">
                                      <p:cBhvr override="childStyle">
                                        <p:cTn id="83" dur="500" fill="hold"/>
                                        <p:tgtEl>
                                          <p:spTgt spid="84"/>
                                        </p:tgtEl>
                                        <p:attrNameLst>
                                          <p:attrName>style.color</p:attrName>
                                        </p:attrNameLst>
                                      </p:cBhvr>
                                      <p:by>
                                        <p:hsl h="7200000" s="0" l="0"/>
                                      </p:by>
                                    </p:animClr>
                                    <p:animClr clrSpc="hsl" dir="cw">
                                      <p:cBhvr>
                                        <p:cTn id="84" dur="500" fill="hold"/>
                                        <p:tgtEl>
                                          <p:spTgt spid="84"/>
                                        </p:tgtEl>
                                        <p:attrNameLst>
                                          <p:attrName>fillcolor</p:attrName>
                                        </p:attrNameLst>
                                      </p:cBhvr>
                                      <p:by>
                                        <p:hsl h="7200000" s="0" l="0"/>
                                      </p:by>
                                    </p:animClr>
                                    <p:animClr clrSpc="hsl" dir="cw">
                                      <p:cBhvr>
                                        <p:cTn id="85" dur="500" fill="hold"/>
                                        <p:tgtEl>
                                          <p:spTgt spid="84"/>
                                        </p:tgtEl>
                                        <p:attrNameLst>
                                          <p:attrName>stroke.color</p:attrName>
                                        </p:attrNameLst>
                                      </p:cBhvr>
                                      <p:by>
                                        <p:hsl h="7200000" s="0" l="0"/>
                                      </p:by>
                                    </p:animClr>
                                    <p:set>
                                      <p:cBhvr>
                                        <p:cTn id="86" dur="500" fill="hold"/>
                                        <p:tgtEl>
                                          <p:spTgt spid="8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bldLvl="0" animBg="1"/>
      <p:bldP spid="107" grpId="0" bldLvl="0" animBg="1"/>
      <p:bldP spid="108" grpId="0" bldLvl="0" animBg="1"/>
      <p:bldP spid="109" grpId="0" bldLvl="0" animBg="1"/>
      <p:bldP spid="110" grpId="0" bldLvl="0" animBg="1"/>
      <p:bldP spid="86" grpId="0" animBg="1"/>
      <p:bldP spid="8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30" name="Google Shape;3930;p73"/>
          <p:cNvGrpSpPr/>
          <p:nvPr/>
        </p:nvGrpSpPr>
        <p:grpSpPr>
          <a:xfrm>
            <a:off x="5126990" y="1554480"/>
            <a:ext cx="3178175" cy="3117215"/>
            <a:chOff x="1744400" y="429725"/>
            <a:chExt cx="4623925" cy="4948200"/>
          </a:xfrm>
        </p:grpSpPr>
        <p:sp>
          <p:nvSpPr>
            <p:cNvPr id="3931" name="Google Shape;3931;p73"/>
            <p:cNvSpPr/>
            <p:nvPr>
              <p:custDataLst>
                <p:tags r:id="rId1"/>
              </p:custDataLst>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2" name="Google Shape;3932;p73"/>
            <p:cNvSpPr/>
            <p:nvPr>
              <p:custDataLst>
                <p:tags r:id="rId2"/>
              </p:custDataLst>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3" name="Google Shape;3933;p73"/>
            <p:cNvSpPr/>
            <p:nvPr>
              <p:custDataLst>
                <p:tags r:id="rId3"/>
              </p:custDataLst>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4" name="Google Shape;3934;p73"/>
            <p:cNvSpPr/>
            <p:nvPr>
              <p:custDataLst>
                <p:tags r:id="rId4"/>
              </p:custDataLst>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5" name="Google Shape;3935;p73"/>
            <p:cNvSpPr/>
            <p:nvPr>
              <p:custDataLst>
                <p:tags r:id="rId5"/>
              </p:custDataLst>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6" name="Google Shape;3936;p73"/>
            <p:cNvSpPr/>
            <p:nvPr>
              <p:custDataLst>
                <p:tags r:id="rId6"/>
              </p:custDataLst>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7" name="Google Shape;3937;p73"/>
            <p:cNvSpPr/>
            <p:nvPr>
              <p:custDataLst>
                <p:tags r:id="rId7"/>
              </p:custDataLst>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8" name="Google Shape;3938;p73"/>
            <p:cNvSpPr/>
            <p:nvPr>
              <p:custDataLst>
                <p:tags r:id="rId8"/>
              </p:custDataLst>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9" name="Google Shape;3939;p73"/>
            <p:cNvSpPr/>
            <p:nvPr>
              <p:custDataLst>
                <p:tags r:id="rId9"/>
              </p:custDataLst>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0" name="Google Shape;3940;p73"/>
            <p:cNvSpPr/>
            <p:nvPr>
              <p:custDataLst>
                <p:tags r:id="rId10"/>
              </p:custDataLst>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1" name="Google Shape;3941;p73"/>
            <p:cNvSpPr/>
            <p:nvPr>
              <p:custDataLst>
                <p:tags r:id="rId11"/>
              </p:custDataLst>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2" name="Google Shape;3942;p73"/>
            <p:cNvSpPr/>
            <p:nvPr>
              <p:custDataLst>
                <p:tags r:id="rId12"/>
              </p:custDataLst>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3" name="Google Shape;3943;p73"/>
            <p:cNvSpPr/>
            <p:nvPr>
              <p:custDataLst>
                <p:tags r:id="rId13"/>
              </p:custDataLst>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4" name="Google Shape;3944;p73"/>
            <p:cNvSpPr/>
            <p:nvPr>
              <p:custDataLst>
                <p:tags r:id="rId14"/>
              </p:custDataLst>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5" name="Google Shape;3945;p73"/>
            <p:cNvSpPr/>
            <p:nvPr>
              <p:custDataLst>
                <p:tags r:id="rId15"/>
              </p:custDataLst>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6" name="Google Shape;3946;p73"/>
            <p:cNvSpPr/>
            <p:nvPr>
              <p:custDataLst>
                <p:tags r:id="rId16"/>
              </p:custDataLst>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7" name="Google Shape;3947;p73"/>
            <p:cNvSpPr/>
            <p:nvPr>
              <p:custDataLst>
                <p:tags r:id="rId17"/>
              </p:custDataLst>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8" name="Google Shape;3948;p73"/>
            <p:cNvSpPr/>
            <p:nvPr>
              <p:custDataLst>
                <p:tags r:id="rId18"/>
              </p:custDataLst>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9" name="Google Shape;3949;p73"/>
            <p:cNvSpPr/>
            <p:nvPr>
              <p:custDataLst>
                <p:tags r:id="rId19"/>
              </p:custDataLst>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0" name="Google Shape;3950;p73"/>
            <p:cNvSpPr/>
            <p:nvPr>
              <p:custDataLst>
                <p:tags r:id="rId20"/>
              </p:custDataLst>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1" name="Google Shape;3951;p73"/>
            <p:cNvSpPr/>
            <p:nvPr>
              <p:custDataLst>
                <p:tags r:id="rId21"/>
              </p:custDataLst>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2" name="Google Shape;3952;p73"/>
            <p:cNvSpPr/>
            <p:nvPr>
              <p:custDataLst>
                <p:tags r:id="rId22"/>
              </p:custDataLst>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3" name="Google Shape;3953;p73"/>
            <p:cNvSpPr/>
            <p:nvPr>
              <p:custDataLst>
                <p:tags r:id="rId23"/>
              </p:custDataLst>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4" name="Google Shape;3954;p73"/>
            <p:cNvSpPr/>
            <p:nvPr>
              <p:custDataLst>
                <p:tags r:id="rId24"/>
              </p:custDataLst>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5" name="Google Shape;3955;p73"/>
            <p:cNvSpPr/>
            <p:nvPr>
              <p:custDataLst>
                <p:tags r:id="rId25"/>
              </p:custDataLst>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6" name="Google Shape;3956;p73"/>
            <p:cNvSpPr/>
            <p:nvPr>
              <p:custDataLst>
                <p:tags r:id="rId26"/>
              </p:custDataLst>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7" name="Google Shape;3957;p73"/>
            <p:cNvSpPr/>
            <p:nvPr>
              <p:custDataLst>
                <p:tags r:id="rId27"/>
              </p:custDataLst>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8" name="Google Shape;3958;p73"/>
            <p:cNvSpPr/>
            <p:nvPr>
              <p:custDataLst>
                <p:tags r:id="rId28"/>
              </p:custDataLst>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9" name="Google Shape;3959;p73"/>
            <p:cNvSpPr/>
            <p:nvPr>
              <p:custDataLst>
                <p:tags r:id="rId29"/>
              </p:custDataLst>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0" name="Google Shape;3960;p73"/>
            <p:cNvSpPr/>
            <p:nvPr>
              <p:custDataLst>
                <p:tags r:id="rId30"/>
              </p:custDataLst>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1" name="Google Shape;3961;p73"/>
            <p:cNvSpPr/>
            <p:nvPr>
              <p:custDataLst>
                <p:tags r:id="rId31"/>
              </p:custDataLst>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2" name="Google Shape;3962;p73"/>
            <p:cNvSpPr/>
            <p:nvPr>
              <p:custDataLst>
                <p:tags r:id="rId32"/>
              </p:custDataLst>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3" name="Google Shape;3963;p73"/>
            <p:cNvSpPr/>
            <p:nvPr>
              <p:custDataLst>
                <p:tags r:id="rId33"/>
              </p:custDataLst>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4" name="Google Shape;3964;p73"/>
            <p:cNvSpPr/>
            <p:nvPr>
              <p:custDataLst>
                <p:tags r:id="rId34"/>
              </p:custDataLst>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5" name="Google Shape;3965;p73"/>
            <p:cNvSpPr/>
            <p:nvPr>
              <p:custDataLst>
                <p:tags r:id="rId35"/>
              </p:custDataLst>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6" name="Google Shape;3966;p73"/>
            <p:cNvSpPr/>
            <p:nvPr>
              <p:custDataLst>
                <p:tags r:id="rId36"/>
              </p:custDataLst>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7" name="Google Shape;3967;p73"/>
            <p:cNvSpPr/>
            <p:nvPr>
              <p:custDataLst>
                <p:tags r:id="rId37"/>
              </p:custDataLst>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8" name="Google Shape;3968;p73"/>
            <p:cNvSpPr/>
            <p:nvPr>
              <p:custDataLst>
                <p:tags r:id="rId38"/>
              </p:custDataLst>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9" name="Google Shape;3969;p73"/>
            <p:cNvSpPr/>
            <p:nvPr>
              <p:custDataLst>
                <p:tags r:id="rId39"/>
              </p:custDataLst>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0" name="Google Shape;3970;p73"/>
            <p:cNvSpPr/>
            <p:nvPr>
              <p:custDataLst>
                <p:tags r:id="rId40"/>
              </p:custDataLst>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1" name="Google Shape;3971;p73"/>
            <p:cNvSpPr/>
            <p:nvPr>
              <p:custDataLst>
                <p:tags r:id="rId41"/>
              </p:custDataLst>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2" name="Google Shape;3972;p73"/>
            <p:cNvSpPr/>
            <p:nvPr>
              <p:custDataLst>
                <p:tags r:id="rId42"/>
              </p:custDataLst>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3" name="Google Shape;3973;p73"/>
            <p:cNvSpPr/>
            <p:nvPr>
              <p:custDataLst>
                <p:tags r:id="rId43"/>
              </p:custDataLst>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4" name="Google Shape;3974;p73"/>
            <p:cNvSpPr/>
            <p:nvPr>
              <p:custDataLst>
                <p:tags r:id="rId44"/>
              </p:custDataLst>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5" name="Google Shape;3975;p73"/>
            <p:cNvSpPr/>
            <p:nvPr>
              <p:custDataLst>
                <p:tags r:id="rId45"/>
              </p:custDataLst>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6" name="Google Shape;3976;p73"/>
            <p:cNvSpPr/>
            <p:nvPr>
              <p:custDataLst>
                <p:tags r:id="rId46"/>
              </p:custDataLst>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7" name="Google Shape;3977;p73"/>
            <p:cNvSpPr/>
            <p:nvPr>
              <p:custDataLst>
                <p:tags r:id="rId47"/>
              </p:custDataLst>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8" name="Google Shape;3978;p73"/>
            <p:cNvSpPr/>
            <p:nvPr>
              <p:custDataLst>
                <p:tags r:id="rId48"/>
              </p:custDataLst>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9" name="Google Shape;3979;p73"/>
            <p:cNvSpPr/>
            <p:nvPr>
              <p:custDataLst>
                <p:tags r:id="rId49"/>
              </p:custDataLst>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0" name="Google Shape;3980;p73"/>
            <p:cNvSpPr/>
            <p:nvPr>
              <p:custDataLst>
                <p:tags r:id="rId50"/>
              </p:custDataLst>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1" name="Google Shape;3981;p73"/>
            <p:cNvSpPr/>
            <p:nvPr>
              <p:custDataLst>
                <p:tags r:id="rId51"/>
              </p:custDataLst>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2" name="Google Shape;3982;p73"/>
            <p:cNvSpPr/>
            <p:nvPr>
              <p:custDataLst>
                <p:tags r:id="rId52"/>
              </p:custDataLst>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3" name="Google Shape;3983;p73"/>
            <p:cNvSpPr/>
            <p:nvPr>
              <p:custDataLst>
                <p:tags r:id="rId53"/>
              </p:custDataLst>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4" name="Google Shape;3984;p73"/>
            <p:cNvSpPr/>
            <p:nvPr>
              <p:custDataLst>
                <p:tags r:id="rId54"/>
              </p:custDataLst>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5" name="Google Shape;3985;p73"/>
            <p:cNvSpPr/>
            <p:nvPr>
              <p:custDataLst>
                <p:tags r:id="rId55"/>
              </p:custDataLst>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6" name="Google Shape;3986;p73"/>
            <p:cNvSpPr/>
            <p:nvPr>
              <p:custDataLst>
                <p:tags r:id="rId56"/>
              </p:custDataLst>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7" name="Google Shape;3987;p73"/>
            <p:cNvSpPr/>
            <p:nvPr>
              <p:custDataLst>
                <p:tags r:id="rId57"/>
              </p:custDataLst>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8" name="Google Shape;3988;p73"/>
            <p:cNvSpPr/>
            <p:nvPr>
              <p:custDataLst>
                <p:tags r:id="rId58"/>
              </p:custDataLst>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9" name="Google Shape;3989;p73"/>
            <p:cNvSpPr/>
            <p:nvPr>
              <p:custDataLst>
                <p:tags r:id="rId59"/>
              </p:custDataLst>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0" name="Google Shape;3990;p73"/>
            <p:cNvSpPr/>
            <p:nvPr>
              <p:custDataLst>
                <p:tags r:id="rId60"/>
              </p:custDataLst>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1" name="Google Shape;3991;p73"/>
            <p:cNvSpPr/>
            <p:nvPr>
              <p:custDataLst>
                <p:tags r:id="rId61"/>
              </p:custDataLst>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2" name="Google Shape;3992;p73"/>
            <p:cNvSpPr/>
            <p:nvPr>
              <p:custDataLst>
                <p:tags r:id="rId62"/>
              </p:custDataLst>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3" name="Google Shape;3993;p73"/>
            <p:cNvSpPr/>
            <p:nvPr>
              <p:custDataLst>
                <p:tags r:id="rId63"/>
              </p:custDataLst>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4" name="Google Shape;3994;p73"/>
            <p:cNvSpPr/>
            <p:nvPr>
              <p:custDataLst>
                <p:tags r:id="rId64"/>
              </p:custDataLst>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5" name="Google Shape;3995;p73"/>
            <p:cNvSpPr/>
            <p:nvPr>
              <p:custDataLst>
                <p:tags r:id="rId65"/>
              </p:custDataLst>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6" name="Google Shape;3996;p73"/>
            <p:cNvSpPr/>
            <p:nvPr>
              <p:custDataLst>
                <p:tags r:id="rId66"/>
              </p:custDataLst>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7" name="Google Shape;3997;p73"/>
            <p:cNvSpPr/>
            <p:nvPr>
              <p:custDataLst>
                <p:tags r:id="rId67"/>
              </p:custDataLst>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8" name="Google Shape;3998;p73"/>
            <p:cNvSpPr/>
            <p:nvPr>
              <p:custDataLst>
                <p:tags r:id="rId68"/>
              </p:custDataLst>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9" name="Google Shape;3999;p73"/>
            <p:cNvSpPr/>
            <p:nvPr>
              <p:custDataLst>
                <p:tags r:id="rId69"/>
              </p:custDataLst>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0" name="Google Shape;4000;p73"/>
            <p:cNvSpPr/>
            <p:nvPr>
              <p:custDataLst>
                <p:tags r:id="rId70"/>
              </p:custDataLst>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1" name="Google Shape;4001;p73"/>
            <p:cNvSpPr/>
            <p:nvPr>
              <p:custDataLst>
                <p:tags r:id="rId71"/>
              </p:custDataLst>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2" name="Google Shape;4002;p73"/>
            <p:cNvSpPr/>
            <p:nvPr>
              <p:custDataLst>
                <p:tags r:id="rId72"/>
              </p:custDataLst>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3" name="Google Shape;4003;p73"/>
            <p:cNvSpPr/>
            <p:nvPr>
              <p:custDataLst>
                <p:tags r:id="rId73"/>
              </p:custDataLst>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4" name="Google Shape;4004;p73"/>
            <p:cNvSpPr/>
            <p:nvPr>
              <p:custDataLst>
                <p:tags r:id="rId74"/>
              </p:custDataLst>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5" name="Google Shape;4005;p73"/>
            <p:cNvSpPr/>
            <p:nvPr>
              <p:custDataLst>
                <p:tags r:id="rId75"/>
              </p:custDataLst>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6" name="Google Shape;4006;p73"/>
            <p:cNvSpPr/>
            <p:nvPr>
              <p:custDataLst>
                <p:tags r:id="rId76"/>
              </p:custDataLst>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7" name="Google Shape;4007;p73"/>
            <p:cNvSpPr/>
            <p:nvPr>
              <p:custDataLst>
                <p:tags r:id="rId77"/>
              </p:custDataLst>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8" name="Google Shape;4008;p73"/>
            <p:cNvSpPr/>
            <p:nvPr>
              <p:custDataLst>
                <p:tags r:id="rId78"/>
              </p:custDataLst>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9" name="Google Shape;4009;p73"/>
            <p:cNvSpPr/>
            <p:nvPr>
              <p:custDataLst>
                <p:tags r:id="rId79"/>
              </p:custDataLst>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0" name="Google Shape;4010;p73"/>
            <p:cNvSpPr/>
            <p:nvPr>
              <p:custDataLst>
                <p:tags r:id="rId80"/>
              </p:custDataLst>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1" name="Google Shape;4011;p73"/>
            <p:cNvSpPr/>
            <p:nvPr>
              <p:custDataLst>
                <p:tags r:id="rId81"/>
              </p:custDataLst>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2" name="Google Shape;4012;p73"/>
            <p:cNvSpPr/>
            <p:nvPr>
              <p:custDataLst>
                <p:tags r:id="rId82"/>
              </p:custDataLst>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3" name="Google Shape;4013;p73"/>
            <p:cNvSpPr/>
            <p:nvPr>
              <p:custDataLst>
                <p:tags r:id="rId83"/>
              </p:custDataLst>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4" name="Google Shape;4014;p73"/>
            <p:cNvSpPr/>
            <p:nvPr>
              <p:custDataLst>
                <p:tags r:id="rId84"/>
              </p:custDataLst>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5" name="Google Shape;4015;p73"/>
            <p:cNvSpPr/>
            <p:nvPr>
              <p:custDataLst>
                <p:tags r:id="rId85"/>
              </p:custDataLst>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6" name="Google Shape;4016;p73"/>
            <p:cNvSpPr/>
            <p:nvPr>
              <p:custDataLst>
                <p:tags r:id="rId86"/>
              </p:custDataLst>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7" name="Google Shape;4017;p73"/>
            <p:cNvSpPr/>
            <p:nvPr>
              <p:custDataLst>
                <p:tags r:id="rId87"/>
              </p:custDataLst>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8" name="Google Shape;4018;p73"/>
            <p:cNvSpPr/>
            <p:nvPr>
              <p:custDataLst>
                <p:tags r:id="rId88"/>
              </p:custDataLst>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9" name="Google Shape;4019;p73"/>
            <p:cNvSpPr/>
            <p:nvPr>
              <p:custDataLst>
                <p:tags r:id="rId89"/>
              </p:custDataLst>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0" name="Google Shape;4020;p73"/>
            <p:cNvSpPr/>
            <p:nvPr>
              <p:custDataLst>
                <p:tags r:id="rId90"/>
              </p:custDataLst>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1" name="Google Shape;4021;p73"/>
            <p:cNvSpPr/>
            <p:nvPr>
              <p:custDataLst>
                <p:tags r:id="rId91"/>
              </p:custDataLst>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2" name="Google Shape;4022;p73"/>
            <p:cNvSpPr/>
            <p:nvPr>
              <p:custDataLst>
                <p:tags r:id="rId92"/>
              </p:custDataLst>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3" name="Google Shape;4023;p73"/>
            <p:cNvSpPr/>
            <p:nvPr>
              <p:custDataLst>
                <p:tags r:id="rId93"/>
              </p:custDataLst>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4" name="Google Shape;4024;p73"/>
            <p:cNvSpPr/>
            <p:nvPr>
              <p:custDataLst>
                <p:tags r:id="rId94"/>
              </p:custDataLst>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5" name="Google Shape;4025;p73"/>
            <p:cNvSpPr/>
            <p:nvPr>
              <p:custDataLst>
                <p:tags r:id="rId95"/>
              </p:custDataLst>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6" name="Google Shape;4026;p73"/>
            <p:cNvSpPr/>
            <p:nvPr>
              <p:custDataLst>
                <p:tags r:id="rId96"/>
              </p:custDataLst>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7" name="Google Shape;4027;p73"/>
            <p:cNvSpPr/>
            <p:nvPr>
              <p:custDataLst>
                <p:tags r:id="rId97"/>
              </p:custDataLst>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8" name="Google Shape;4028;p73"/>
            <p:cNvSpPr/>
            <p:nvPr>
              <p:custDataLst>
                <p:tags r:id="rId98"/>
              </p:custDataLst>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9" name="Google Shape;4029;p73"/>
            <p:cNvSpPr/>
            <p:nvPr>
              <p:custDataLst>
                <p:tags r:id="rId99"/>
              </p:custDataLst>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0" name="Google Shape;4030;p73"/>
            <p:cNvSpPr/>
            <p:nvPr>
              <p:custDataLst>
                <p:tags r:id="rId100"/>
              </p:custDataLst>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1" name="Google Shape;4031;p73"/>
            <p:cNvSpPr/>
            <p:nvPr>
              <p:custDataLst>
                <p:tags r:id="rId101"/>
              </p:custDataLst>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2" name="Google Shape;4032;p73"/>
            <p:cNvSpPr/>
            <p:nvPr>
              <p:custDataLst>
                <p:tags r:id="rId102"/>
              </p:custDataLst>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3" name="Google Shape;4033;p73"/>
            <p:cNvSpPr/>
            <p:nvPr>
              <p:custDataLst>
                <p:tags r:id="rId103"/>
              </p:custDataLst>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4" name="Google Shape;4034;p73"/>
            <p:cNvSpPr/>
            <p:nvPr>
              <p:custDataLst>
                <p:tags r:id="rId104"/>
              </p:custDataLst>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5" name="Google Shape;4035;p73"/>
            <p:cNvSpPr/>
            <p:nvPr>
              <p:custDataLst>
                <p:tags r:id="rId105"/>
              </p:custDataLst>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6" name="Google Shape;4036;p73"/>
            <p:cNvSpPr/>
            <p:nvPr>
              <p:custDataLst>
                <p:tags r:id="rId106"/>
              </p:custDataLst>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7" name="Google Shape;4037;p73"/>
            <p:cNvSpPr/>
            <p:nvPr>
              <p:custDataLst>
                <p:tags r:id="rId107"/>
              </p:custDataLst>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8" name="Google Shape;4038;p73"/>
            <p:cNvSpPr/>
            <p:nvPr>
              <p:custDataLst>
                <p:tags r:id="rId108"/>
              </p:custDataLst>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9" name="Google Shape;4039;p73"/>
            <p:cNvSpPr/>
            <p:nvPr>
              <p:custDataLst>
                <p:tags r:id="rId109"/>
              </p:custDataLst>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0" name="Google Shape;4040;p73"/>
            <p:cNvSpPr/>
            <p:nvPr>
              <p:custDataLst>
                <p:tags r:id="rId110"/>
              </p:custDataLst>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1" name="Google Shape;4041;p73"/>
            <p:cNvSpPr/>
            <p:nvPr>
              <p:custDataLst>
                <p:tags r:id="rId111"/>
              </p:custDataLst>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2" name="Google Shape;4042;p73"/>
            <p:cNvSpPr/>
            <p:nvPr>
              <p:custDataLst>
                <p:tags r:id="rId112"/>
              </p:custDataLst>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3" name="Google Shape;4043;p73"/>
            <p:cNvSpPr/>
            <p:nvPr>
              <p:custDataLst>
                <p:tags r:id="rId113"/>
              </p:custDataLst>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4" name="Google Shape;4044;p73"/>
            <p:cNvSpPr/>
            <p:nvPr>
              <p:custDataLst>
                <p:tags r:id="rId114"/>
              </p:custDataLst>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5" name="Google Shape;4045;p73"/>
            <p:cNvSpPr/>
            <p:nvPr>
              <p:custDataLst>
                <p:tags r:id="rId115"/>
              </p:custDataLst>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6" name="Google Shape;4046;p73"/>
            <p:cNvSpPr/>
            <p:nvPr>
              <p:custDataLst>
                <p:tags r:id="rId116"/>
              </p:custDataLst>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7" name="Google Shape;4047;p73"/>
            <p:cNvSpPr/>
            <p:nvPr>
              <p:custDataLst>
                <p:tags r:id="rId117"/>
              </p:custDataLst>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8" name="Google Shape;4048;p73"/>
            <p:cNvSpPr/>
            <p:nvPr>
              <p:custDataLst>
                <p:tags r:id="rId118"/>
              </p:custDataLst>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9" name="Google Shape;4049;p73"/>
            <p:cNvSpPr/>
            <p:nvPr>
              <p:custDataLst>
                <p:tags r:id="rId119"/>
              </p:custDataLst>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0" name="Google Shape;4050;p73"/>
            <p:cNvSpPr/>
            <p:nvPr>
              <p:custDataLst>
                <p:tags r:id="rId120"/>
              </p:custDataLst>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1" name="Google Shape;4051;p73"/>
            <p:cNvSpPr/>
            <p:nvPr>
              <p:custDataLst>
                <p:tags r:id="rId121"/>
              </p:custDataLst>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2" name="Google Shape;4052;p73"/>
            <p:cNvSpPr/>
            <p:nvPr>
              <p:custDataLst>
                <p:tags r:id="rId122"/>
              </p:custDataLst>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3" name="Google Shape;4053;p73"/>
            <p:cNvSpPr/>
            <p:nvPr>
              <p:custDataLst>
                <p:tags r:id="rId123"/>
              </p:custDataLst>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4" name="Google Shape;4054;p73"/>
            <p:cNvSpPr/>
            <p:nvPr>
              <p:custDataLst>
                <p:tags r:id="rId124"/>
              </p:custDataLst>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5" name="Google Shape;4055;p73"/>
            <p:cNvSpPr/>
            <p:nvPr>
              <p:custDataLst>
                <p:tags r:id="rId125"/>
              </p:custDataLst>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6" name="Google Shape;4056;p73"/>
            <p:cNvSpPr/>
            <p:nvPr>
              <p:custDataLst>
                <p:tags r:id="rId126"/>
              </p:custDataLst>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7" name="Google Shape;4057;p73"/>
            <p:cNvSpPr/>
            <p:nvPr>
              <p:custDataLst>
                <p:tags r:id="rId127"/>
              </p:custDataLst>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8" name="Google Shape;4058;p73"/>
            <p:cNvSpPr/>
            <p:nvPr>
              <p:custDataLst>
                <p:tags r:id="rId128"/>
              </p:custDataLst>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9" name="Google Shape;4059;p73"/>
            <p:cNvSpPr/>
            <p:nvPr>
              <p:custDataLst>
                <p:tags r:id="rId129"/>
              </p:custDataLst>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0" name="Google Shape;4060;p73"/>
            <p:cNvSpPr/>
            <p:nvPr>
              <p:custDataLst>
                <p:tags r:id="rId130"/>
              </p:custDataLst>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1" name="Google Shape;4061;p73"/>
            <p:cNvSpPr/>
            <p:nvPr>
              <p:custDataLst>
                <p:tags r:id="rId131"/>
              </p:custDataLst>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2" name="Google Shape;4062;p73"/>
            <p:cNvSpPr/>
            <p:nvPr>
              <p:custDataLst>
                <p:tags r:id="rId132"/>
              </p:custDataLst>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3" name="Google Shape;4063;p73"/>
            <p:cNvSpPr/>
            <p:nvPr>
              <p:custDataLst>
                <p:tags r:id="rId133"/>
              </p:custDataLst>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4" name="Google Shape;4064;p73"/>
            <p:cNvSpPr/>
            <p:nvPr>
              <p:custDataLst>
                <p:tags r:id="rId134"/>
              </p:custDataLst>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5" name="Google Shape;4065;p73"/>
            <p:cNvSpPr/>
            <p:nvPr>
              <p:custDataLst>
                <p:tags r:id="rId135"/>
              </p:custDataLst>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6" name="Google Shape;4066;p73"/>
            <p:cNvSpPr/>
            <p:nvPr>
              <p:custDataLst>
                <p:tags r:id="rId136"/>
              </p:custDataLst>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7" name="Google Shape;4067;p73"/>
            <p:cNvSpPr/>
            <p:nvPr>
              <p:custDataLst>
                <p:tags r:id="rId137"/>
              </p:custDataLst>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8" name="Google Shape;4068;p73"/>
            <p:cNvSpPr/>
            <p:nvPr>
              <p:custDataLst>
                <p:tags r:id="rId138"/>
              </p:custDataLst>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9" name="Google Shape;4069;p73"/>
            <p:cNvSpPr/>
            <p:nvPr>
              <p:custDataLst>
                <p:tags r:id="rId139"/>
              </p:custDataLst>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0" name="Google Shape;4070;p73"/>
            <p:cNvSpPr/>
            <p:nvPr>
              <p:custDataLst>
                <p:tags r:id="rId140"/>
              </p:custDataLst>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1" name="Google Shape;4071;p73"/>
            <p:cNvSpPr/>
            <p:nvPr>
              <p:custDataLst>
                <p:tags r:id="rId141"/>
              </p:custDataLst>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2" name="Google Shape;4072;p73"/>
            <p:cNvSpPr/>
            <p:nvPr>
              <p:custDataLst>
                <p:tags r:id="rId142"/>
              </p:custDataLst>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3" name="Google Shape;4073;p73"/>
            <p:cNvSpPr/>
            <p:nvPr>
              <p:custDataLst>
                <p:tags r:id="rId143"/>
              </p:custDataLst>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4" name="Google Shape;4074;p73"/>
            <p:cNvSpPr/>
            <p:nvPr>
              <p:custDataLst>
                <p:tags r:id="rId144"/>
              </p:custDataLst>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5" name="Google Shape;4075;p73"/>
            <p:cNvSpPr/>
            <p:nvPr>
              <p:custDataLst>
                <p:tags r:id="rId145"/>
              </p:custDataLst>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6" name="Google Shape;4076;p73"/>
            <p:cNvSpPr/>
            <p:nvPr>
              <p:custDataLst>
                <p:tags r:id="rId146"/>
              </p:custDataLst>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7" name="Google Shape;4077;p73"/>
            <p:cNvSpPr/>
            <p:nvPr>
              <p:custDataLst>
                <p:tags r:id="rId147"/>
              </p:custDataLst>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8" name="Google Shape;4078;p73"/>
            <p:cNvSpPr/>
            <p:nvPr>
              <p:custDataLst>
                <p:tags r:id="rId148"/>
              </p:custDataLst>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9" name="Google Shape;4079;p73"/>
            <p:cNvSpPr/>
            <p:nvPr>
              <p:custDataLst>
                <p:tags r:id="rId149"/>
              </p:custDataLst>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0" name="Google Shape;4080;p73"/>
            <p:cNvSpPr/>
            <p:nvPr>
              <p:custDataLst>
                <p:tags r:id="rId150"/>
              </p:custDataLst>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1" name="Google Shape;4081;p73"/>
            <p:cNvSpPr/>
            <p:nvPr>
              <p:custDataLst>
                <p:tags r:id="rId151"/>
              </p:custDataLst>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2" name="Google Shape;4082;p73"/>
            <p:cNvSpPr/>
            <p:nvPr>
              <p:custDataLst>
                <p:tags r:id="rId152"/>
              </p:custDataLst>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3" name="Google Shape;4083;p73"/>
            <p:cNvSpPr/>
            <p:nvPr>
              <p:custDataLst>
                <p:tags r:id="rId153"/>
              </p:custDataLst>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4" name="Google Shape;4084;p73"/>
            <p:cNvSpPr/>
            <p:nvPr>
              <p:custDataLst>
                <p:tags r:id="rId154"/>
              </p:custDataLst>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5" name="Google Shape;4085;p73"/>
            <p:cNvSpPr/>
            <p:nvPr>
              <p:custDataLst>
                <p:tags r:id="rId155"/>
              </p:custDataLst>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6" name="Google Shape;4086;p73"/>
            <p:cNvSpPr/>
            <p:nvPr>
              <p:custDataLst>
                <p:tags r:id="rId156"/>
              </p:custDataLst>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7" name="Google Shape;4087;p73"/>
            <p:cNvSpPr/>
            <p:nvPr>
              <p:custDataLst>
                <p:tags r:id="rId157"/>
              </p:custDataLst>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8" name="Google Shape;4088;p73"/>
            <p:cNvSpPr/>
            <p:nvPr>
              <p:custDataLst>
                <p:tags r:id="rId158"/>
              </p:custDataLst>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9" name="Google Shape;4089;p73"/>
            <p:cNvSpPr/>
            <p:nvPr>
              <p:custDataLst>
                <p:tags r:id="rId159"/>
              </p:custDataLst>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0" name="Google Shape;4090;p73"/>
            <p:cNvSpPr/>
            <p:nvPr>
              <p:custDataLst>
                <p:tags r:id="rId160"/>
              </p:custDataLst>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1" name="Google Shape;4091;p73"/>
            <p:cNvSpPr/>
            <p:nvPr>
              <p:custDataLst>
                <p:tags r:id="rId161"/>
              </p:custDataLst>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2" name="Google Shape;4092;p73"/>
            <p:cNvSpPr/>
            <p:nvPr>
              <p:custDataLst>
                <p:tags r:id="rId162"/>
              </p:custDataLst>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3" name="Google Shape;4093;p73"/>
            <p:cNvSpPr/>
            <p:nvPr>
              <p:custDataLst>
                <p:tags r:id="rId163"/>
              </p:custDataLst>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4" name="Google Shape;4094;p73"/>
            <p:cNvSpPr/>
            <p:nvPr>
              <p:custDataLst>
                <p:tags r:id="rId164"/>
              </p:custDataLst>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5" name="Google Shape;4095;p73"/>
            <p:cNvSpPr/>
            <p:nvPr>
              <p:custDataLst>
                <p:tags r:id="rId165"/>
              </p:custDataLst>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6" name="Google Shape;4096;p73"/>
            <p:cNvSpPr/>
            <p:nvPr>
              <p:custDataLst>
                <p:tags r:id="rId166"/>
              </p:custDataLst>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7" name="Google Shape;4097;p73"/>
            <p:cNvSpPr/>
            <p:nvPr>
              <p:custDataLst>
                <p:tags r:id="rId167"/>
              </p:custDataLst>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8" name="Google Shape;4098;p73"/>
            <p:cNvSpPr/>
            <p:nvPr>
              <p:custDataLst>
                <p:tags r:id="rId168"/>
              </p:custDataLst>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9" name="Google Shape;4099;p73"/>
            <p:cNvSpPr/>
            <p:nvPr>
              <p:custDataLst>
                <p:tags r:id="rId169"/>
              </p:custDataLst>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0" name="Google Shape;4100;p73"/>
            <p:cNvSpPr/>
            <p:nvPr>
              <p:custDataLst>
                <p:tags r:id="rId170"/>
              </p:custDataLst>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1" name="Google Shape;4101;p73"/>
            <p:cNvSpPr/>
            <p:nvPr>
              <p:custDataLst>
                <p:tags r:id="rId171"/>
              </p:custDataLst>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2" name="Google Shape;4102;p73"/>
            <p:cNvSpPr/>
            <p:nvPr>
              <p:custDataLst>
                <p:tags r:id="rId172"/>
              </p:custDataLst>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3" name="Google Shape;4103;p73"/>
            <p:cNvSpPr/>
            <p:nvPr>
              <p:custDataLst>
                <p:tags r:id="rId173"/>
              </p:custDataLst>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4" name="Google Shape;4104;p73"/>
            <p:cNvSpPr/>
            <p:nvPr>
              <p:custDataLst>
                <p:tags r:id="rId174"/>
              </p:custDataLst>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5" name="Google Shape;4105;p73"/>
            <p:cNvSpPr/>
            <p:nvPr>
              <p:custDataLst>
                <p:tags r:id="rId175"/>
              </p:custDataLst>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6" name="Google Shape;4106;p73"/>
            <p:cNvSpPr/>
            <p:nvPr>
              <p:custDataLst>
                <p:tags r:id="rId176"/>
              </p:custDataLst>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7" name="Google Shape;4107;p73"/>
            <p:cNvSpPr/>
            <p:nvPr>
              <p:custDataLst>
                <p:tags r:id="rId177"/>
              </p:custDataLst>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8" name="Google Shape;4108;p73"/>
            <p:cNvSpPr/>
            <p:nvPr>
              <p:custDataLst>
                <p:tags r:id="rId178"/>
              </p:custDataLst>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9" name="Google Shape;4109;p73"/>
            <p:cNvSpPr/>
            <p:nvPr>
              <p:custDataLst>
                <p:tags r:id="rId179"/>
              </p:custDataLst>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0" name="Google Shape;4110;p73"/>
            <p:cNvSpPr/>
            <p:nvPr>
              <p:custDataLst>
                <p:tags r:id="rId180"/>
              </p:custDataLst>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1" name="Google Shape;4111;p73"/>
            <p:cNvSpPr/>
            <p:nvPr>
              <p:custDataLst>
                <p:tags r:id="rId181"/>
              </p:custDataLst>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2" name="Google Shape;4112;p73"/>
            <p:cNvSpPr/>
            <p:nvPr>
              <p:custDataLst>
                <p:tags r:id="rId182"/>
              </p:custDataLst>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3" name="Google Shape;4113;p73"/>
            <p:cNvSpPr/>
            <p:nvPr>
              <p:custDataLst>
                <p:tags r:id="rId183"/>
              </p:custDataLst>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4" name="Google Shape;4114;p73"/>
            <p:cNvSpPr/>
            <p:nvPr>
              <p:custDataLst>
                <p:tags r:id="rId184"/>
              </p:custDataLst>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5" name="Google Shape;4115;p73"/>
            <p:cNvSpPr/>
            <p:nvPr>
              <p:custDataLst>
                <p:tags r:id="rId185"/>
              </p:custDataLst>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6" name="Google Shape;4116;p73"/>
            <p:cNvSpPr/>
            <p:nvPr>
              <p:custDataLst>
                <p:tags r:id="rId186"/>
              </p:custDataLst>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7" name="Google Shape;4117;p73"/>
            <p:cNvSpPr/>
            <p:nvPr>
              <p:custDataLst>
                <p:tags r:id="rId187"/>
              </p:custDataLst>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8" name="Google Shape;4118;p73"/>
            <p:cNvSpPr/>
            <p:nvPr>
              <p:custDataLst>
                <p:tags r:id="rId188"/>
              </p:custDataLst>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9" name="Google Shape;4119;p73"/>
            <p:cNvSpPr/>
            <p:nvPr>
              <p:custDataLst>
                <p:tags r:id="rId189"/>
              </p:custDataLst>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0" name="Google Shape;4120;p73"/>
            <p:cNvSpPr/>
            <p:nvPr>
              <p:custDataLst>
                <p:tags r:id="rId190"/>
              </p:custDataLst>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1" name="Google Shape;4121;p73"/>
            <p:cNvSpPr/>
            <p:nvPr>
              <p:custDataLst>
                <p:tags r:id="rId191"/>
              </p:custDataLst>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2" name="Google Shape;4122;p73"/>
            <p:cNvSpPr/>
            <p:nvPr>
              <p:custDataLst>
                <p:tags r:id="rId192"/>
              </p:custDataLst>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3" name="Google Shape;4123;p73"/>
            <p:cNvSpPr/>
            <p:nvPr>
              <p:custDataLst>
                <p:tags r:id="rId193"/>
              </p:custDataLst>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4" name="Google Shape;4124;p73"/>
            <p:cNvSpPr/>
            <p:nvPr>
              <p:custDataLst>
                <p:tags r:id="rId194"/>
              </p:custDataLst>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5" name="Google Shape;4125;p73"/>
            <p:cNvSpPr/>
            <p:nvPr>
              <p:custDataLst>
                <p:tags r:id="rId195"/>
              </p:custDataLst>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6" name="Google Shape;4126;p73"/>
            <p:cNvSpPr/>
            <p:nvPr>
              <p:custDataLst>
                <p:tags r:id="rId196"/>
              </p:custDataLst>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7" name="Google Shape;4127;p73"/>
            <p:cNvSpPr/>
            <p:nvPr>
              <p:custDataLst>
                <p:tags r:id="rId197"/>
              </p:custDataLst>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8" name="Google Shape;4128;p73"/>
            <p:cNvSpPr/>
            <p:nvPr>
              <p:custDataLst>
                <p:tags r:id="rId198"/>
              </p:custDataLst>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9" name="Google Shape;4129;p73"/>
            <p:cNvSpPr/>
            <p:nvPr>
              <p:custDataLst>
                <p:tags r:id="rId199"/>
              </p:custDataLst>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0" name="Google Shape;4130;p73"/>
            <p:cNvSpPr/>
            <p:nvPr>
              <p:custDataLst>
                <p:tags r:id="rId200"/>
              </p:custDataLst>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1" name="Google Shape;4131;p73"/>
            <p:cNvSpPr/>
            <p:nvPr>
              <p:custDataLst>
                <p:tags r:id="rId201"/>
              </p:custDataLst>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2" name="Google Shape;4132;p73"/>
            <p:cNvSpPr/>
            <p:nvPr>
              <p:custDataLst>
                <p:tags r:id="rId202"/>
              </p:custDataLst>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3" name="Google Shape;4133;p73"/>
            <p:cNvSpPr/>
            <p:nvPr>
              <p:custDataLst>
                <p:tags r:id="rId203"/>
              </p:custDataLst>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4" name="Google Shape;4134;p73"/>
            <p:cNvSpPr/>
            <p:nvPr>
              <p:custDataLst>
                <p:tags r:id="rId204"/>
              </p:custDataLst>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5" name="Google Shape;4135;p73"/>
            <p:cNvSpPr/>
            <p:nvPr>
              <p:custDataLst>
                <p:tags r:id="rId205"/>
              </p:custDataLst>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6" name="Google Shape;4136;p73"/>
            <p:cNvSpPr/>
            <p:nvPr>
              <p:custDataLst>
                <p:tags r:id="rId206"/>
              </p:custDataLst>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7" name="Google Shape;4137;p73"/>
            <p:cNvSpPr/>
            <p:nvPr>
              <p:custDataLst>
                <p:tags r:id="rId207"/>
              </p:custDataLst>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8" name="Google Shape;4138;p73"/>
            <p:cNvSpPr/>
            <p:nvPr>
              <p:custDataLst>
                <p:tags r:id="rId208"/>
              </p:custDataLst>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9" name="Google Shape;4139;p73"/>
            <p:cNvSpPr/>
            <p:nvPr>
              <p:custDataLst>
                <p:tags r:id="rId209"/>
              </p:custDataLst>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0" name="Google Shape;4140;p73"/>
            <p:cNvSpPr/>
            <p:nvPr>
              <p:custDataLst>
                <p:tags r:id="rId210"/>
              </p:custDataLst>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1" name="Google Shape;4141;p73"/>
            <p:cNvSpPr/>
            <p:nvPr>
              <p:custDataLst>
                <p:tags r:id="rId211"/>
              </p:custDataLst>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2" name="Google Shape;4142;p73"/>
            <p:cNvSpPr/>
            <p:nvPr>
              <p:custDataLst>
                <p:tags r:id="rId212"/>
              </p:custDataLst>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3" name="Google Shape;4143;p73"/>
            <p:cNvSpPr/>
            <p:nvPr>
              <p:custDataLst>
                <p:tags r:id="rId213"/>
              </p:custDataLst>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4" name="Google Shape;4144;p73"/>
            <p:cNvSpPr/>
            <p:nvPr>
              <p:custDataLst>
                <p:tags r:id="rId214"/>
              </p:custDataLst>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5" name="Google Shape;4145;p73"/>
            <p:cNvSpPr/>
            <p:nvPr>
              <p:custDataLst>
                <p:tags r:id="rId215"/>
              </p:custDataLst>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6" name="Google Shape;4146;p73"/>
            <p:cNvSpPr/>
            <p:nvPr>
              <p:custDataLst>
                <p:tags r:id="rId216"/>
              </p:custDataLst>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7" name="Google Shape;4147;p73"/>
            <p:cNvSpPr/>
            <p:nvPr>
              <p:custDataLst>
                <p:tags r:id="rId217"/>
              </p:custDataLst>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8" name="Google Shape;4148;p73"/>
            <p:cNvSpPr/>
            <p:nvPr>
              <p:custDataLst>
                <p:tags r:id="rId218"/>
              </p:custDataLst>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9" name="Google Shape;4149;p73"/>
            <p:cNvSpPr/>
            <p:nvPr>
              <p:custDataLst>
                <p:tags r:id="rId219"/>
              </p:custDataLst>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50" name="Google Shape;4150;p73"/>
            <p:cNvSpPr/>
            <p:nvPr>
              <p:custDataLst>
                <p:tags r:id="rId220"/>
              </p:custDataLst>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51" name="Google Shape;4151;p73"/>
            <p:cNvSpPr/>
            <p:nvPr>
              <p:custDataLst>
                <p:tags r:id="rId221"/>
              </p:custDataLst>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sp>
        <p:nvSpPr>
          <p:cNvPr id="2911" name="Google Shape;2911;p62"/>
          <p:cNvSpPr txBox="1">
            <a:spLocks noGrp="1"/>
          </p:cNvSpPr>
          <p:nvPr>
            <p:ph type="title"/>
          </p:nvPr>
        </p:nvSpPr>
        <p:spPr>
          <a:xfrm>
            <a:off x="915670" y="1846580"/>
            <a:ext cx="3672205" cy="57594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5400" dirty="0">
                <a:solidFill>
                  <a:schemeClr val="lt1"/>
                </a:solidFill>
              </a:rPr>
              <a:t>Analysis</a:t>
            </a:r>
            <a:endParaRPr lang="en-US" altLang="en-GB" sz="5400" dirty="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28"/>
        <p:cNvGrpSpPr/>
        <p:nvPr/>
      </p:nvGrpSpPr>
      <p:grpSpPr>
        <a:xfrm>
          <a:off x="0" y="0"/>
          <a:ext cx="0" cy="0"/>
          <a:chOff x="0" y="0"/>
          <a:chExt cx="0" cy="0"/>
        </a:xfrm>
      </p:grpSpPr>
      <p:sp>
        <p:nvSpPr>
          <p:cNvPr id="7" name="Google Shape;3432;p71"/>
          <p:cNvSpPr/>
          <p:nvPr>
            <p:custDataLst>
              <p:tags r:id="rId1"/>
            </p:custDataLst>
          </p:nvPr>
        </p:nvSpPr>
        <p:spPr>
          <a:xfrm>
            <a:off x="4761865" y="1211580"/>
            <a:ext cx="2647950" cy="3439795"/>
          </a:xfrm>
          <a:prstGeom prst="roundRect">
            <a:avLst>
              <a:gd name="adj" fmla="val 16667"/>
            </a:avLst>
          </a:prstGeom>
          <a:solidFill>
            <a:schemeClr val="accent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431" name="Google Shape;3431;p71"/>
          <p:cNvSpPr/>
          <p:nvPr>
            <p:custDataLst>
              <p:tags r:id="rId2"/>
            </p:custDataLst>
          </p:nvPr>
        </p:nvSpPr>
        <p:spPr>
          <a:xfrm>
            <a:off x="4850765" y="1329055"/>
            <a:ext cx="2466975" cy="3204210"/>
          </a:xfrm>
          <a:prstGeom prst="roundRect">
            <a:avLst>
              <a:gd name="adj" fmla="val 16667"/>
            </a:avLst>
          </a:prstGeom>
          <a:solidFill>
            <a:srgbClr val="FFFFFF"/>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tx1"/>
              </a:solidFill>
            </a:endParaRPr>
          </a:p>
        </p:txBody>
      </p:sp>
      <p:sp>
        <p:nvSpPr>
          <p:cNvPr id="3432" name="Google Shape;3432;p71"/>
          <p:cNvSpPr/>
          <p:nvPr>
            <p:custDataLst>
              <p:tags r:id="rId3"/>
            </p:custDataLst>
          </p:nvPr>
        </p:nvSpPr>
        <p:spPr>
          <a:xfrm>
            <a:off x="1739265" y="1203325"/>
            <a:ext cx="2647950" cy="3439795"/>
          </a:xfrm>
          <a:prstGeom prst="roundRect">
            <a:avLst>
              <a:gd name="adj" fmla="val 16667"/>
            </a:avLst>
          </a:prstGeom>
          <a:solidFill>
            <a:schemeClr val="accent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433" name="Google Shape;3433;p71"/>
          <p:cNvSpPr/>
          <p:nvPr>
            <p:custDataLst>
              <p:tags r:id="rId4"/>
            </p:custDataLst>
          </p:nvPr>
        </p:nvSpPr>
        <p:spPr>
          <a:xfrm>
            <a:off x="1837055" y="1329055"/>
            <a:ext cx="2456815" cy="3175635"/>
          </a:xfrm>
          <a:prstGeom prst="roundRect">
            <a:avLst>
              <a:gd name="adj" fmla="val 16667"/>
            </a:avLst>
          </a:prstGeom>
          <a:solidFill>
            <a:srgbClr val="FFFFFF"/>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434" name="Google Shape;3434;p71"/>
          <p:cNvSpPr txBox="1">
            <a:spLocks noGrp="1"/>
          </p:cNvSpPr>
          <p:nvPr>
            <p:ph type="subTitle" idx="1"/>
            <p:custDataLst>
              <p:tags r:id="rId5"/>
            </p:custDataLst>
          </p:nvPr>
        </p:nvSpPr>
        <p:spPr>
          <a:xfrm>
            <a:off x="4961890" y="2127885"/>
            <a:ext cx="2230120" cy="650875"/>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solidFill>
                  <a:schemeClr val="tx1"/>
                </a:solidFill>
                <a:sym typeface="+mn-ea"/>
              </a:rPr>
              <a:t>Only data </a:t>
            </a:r>
            <a:r>
              <a:rPr lang="en-GB" dirty="0">
                <a:solidFill>
                  <a:schemeClr val="tx1"/>
                </a:solidFill>
                <a:sym typeface="+mn-ea"/>
              </a:rPr>
              <a:t>from 2021-02</a:t>
            </a:r>
            <a:r>
              <a:rPr lang="en-US" altLang="en-GB" dirty="0">
                <a:solidFill>
                  <a:schemeClr val="tx1"/>
                </a:solidFill>
                <a:sym typeface="+mn-ea"/>
              </a:rPr>
              <a:t>-28</a:t>
            </a:r>
            <a:r>
              <a:rPr lang="en-GB" dirty="0">
                <a:solidFill>
                  <a:schemeClr val="tx1"/>
                </a:solidFill>
                <a:sym typeface="+mn-ea"/>
              </a:rPr>
              <a:t> to 2022-</a:t>
            </a:r>
            <a:r>
              <a:rPr lang="en-US" altLang="en-GB" dirty="0">
                <a:solidFill>
                  <a:schemeClr val="tx1"/>
                </a:solidFill>
                <a:sym typeface="+mn-ea"/>
              </a:rPr>
              <a:t>10-26</a:t>
            </a:r>
            <a:endParaRPr lang="en-GB" dirty="0">
              <a:solidFill>
                <a:schemeClr val="tx1"/>
              </a:solidFill>
            </a:endParaRPr>
          </a:p>
          <a:p>
            <a:pPr marL="0" lvl="0" indent="0" algn="ctr" rtl="0">
              <a:spcBef>
                <a:spcPts val="0"/>
              </a:spcBef>
              <a:spcAft>
                <a:spcPts val="0"/>
              </a:spcAft>
              <a:buNone/>
            </a:pPr>
            <a:endParaRPr lang="en-GB" dirty="0">
              <a:solidFill>
                <a:schemeClr val="tx1"/>
              </a:solidFill>
              <a:latin typeface="Barlow Semi Condensed" panose="00000506000000000000"/>
              <a:ea typeface="Barlow Semi Condensed" panose="00000506000000000000"/>
              <a:cs typeface="Barlow Semi Condensed" panose="00000506000000000000"/>
              <a:sym typeface="Barlow Semi Condensed" panose="00000506000000000000"/>
            </a:endParaRPr>
          </a:p>
        </p:txBody>
      </p:sp>
      <p:sp>
        <p:nvSpPr>
          <p:cNvPr id="3435" name="Google Shape;3435;p71"/>
          <p:cNvSpPr txBox="1">
            <a:spLocks noGrp="1"/>
          </p:cNvSpPr>
          <p:nvPr>
            <p:ph type="subTitle" idx="2"/>
            <p:custDataLst>
              <p:tags r:id="rId6"/>
            </p:custDataLst>
          </p:nvPr>
        </p:nvSpPr>
        <p:spPr>
          <a:xfrm>
            <a:off x="1954530" y="2030730"/>
            <a:ext cx="2221230" cy="60896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a:t>
            </a:r>
            <a:r>
              <a:rPr lang="en-GB" dirty="0" err="1">
                <a:solidFill>
                  <a:schemeClr val="dk2"/>
                </a:solidFill>
              </a:rPr>
              <a:t>ransactions</a:t>
            </a:r>
            <a:r>
              <a:rPr lang="en-GB" dirty="0">
                <a:solidFill>
                  <a:schemeClr val="dk2"/>
                </a:solidFill>
              </a:rPr>
              <a:t> follow similar pattern each year</a:t>
            </a:r>
            <a:endParaRPr lang="en-GB" dirty="0">
              <a:solidFill>
                <a:schemeClr val="dk2"/>
              </a:solidFill>
            </a:endParaRPr>
          </a:p>
        </p:txBody>
      </p:sp>
      <p:sp>
        <p:nvSpPr>
          <p:cNvPr id="3436" name="Google Shape;3436;p71"/>
          <p:cNvSpPr txBox="1">
            <a:spLocks noGrp="1"/>
          </p:cNvSpPr>
          <p:nvPr>
            <p:ph type="subTitle" idx="3"/>
            <p:custDataLst>
              <p:tags r:id="rId7"/>
            </p:custDataLst>
          </p:nvPr>
        </p:nvSpPr>
        <p:spPr>
          <a:xfrm>
            <a:off x="4761865" y="1830070"/>
            <a:ext cx="2658110" cy="3194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1800" dirty="0">
                <a:solidFill>
                  <a:schemeClr val="accent1"/>
                </a:solidFill>
              </a:rPr>
              <a:t>L</a:t>
            </a:r>
            <a:r>
              <a:rPr lang="en-GB" sz="1800" dirty="0" err="1">
                <a:solidFill>
                  <a:schemeClr val="accent1"/>
                </a:solidFill>
              </a:rPr>
              <a:t>imited</a:t>
            </a:r>
            <a:r>
              <a:rPr lang="en-GB" sz="1800" dirty="0">
                <a:solidFill>
                  <a:schemeClr val="accent1"/>
                </a:solidFill>
              </a:rPr>
              <a:t> transaction data </a:t>
            </a:r>
            <a:endParaRPr lang="en-GB" sz="1800" dirty="0">
              <a:solidFill>
                <a:schemeClr val="accent1"/>
              </a:solidFill>
            </a:endParaRPr>
          </a:p>
        </p:txBody>
      </p:sp>
      <p:sp>
        <p:nvSpPr>
          <p:cNvPr id="3437" name="Google Shape;3437;p71"/>
          <p:cNvSpPr txBox="1">
            <a:spLocks noGrp="1"/>
          </p:cNvSpPr>
          <p:nvPr>
            <p:ph type="subTitle" idx="4"/>
            <p:custDataLst>
              <p:tags r:id="rId8"/>
            </p:custDataLst>
          </p:nvPr>
        </p:nvSpPr>
        <p:spPr>
          <a:xfrm>
            <a:off x="1941830" y="1780540"/>
            <a:ext cx="2221230" cy="34734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a:solidFill>
                  <a:schemeClr val="accent1"/>
                </a:solidFill>
              </a:rPr>
              <a:t>Transaction</a:t>
            </a:r>
            <a:endParaRPr lang="en-GB" sz="1800" dirty="0">
              <a:solidFill>
                <a:schemeClr val="accent1"/>
              </a:solidFill>
            </a:endParaRPr>
          </a:p>
        </p:txBody>
      </p:sp>
      <p:sp>
        <p:nvSpPr>
          <p:cNvPr id="3438" name="Google Shape;3438;p71"/>
          <p:cNvSpPr txBox="1">
            <a:spLocks noGrp="1"/>
          </p:cNvSpPr>
          <p:nvPr>
            <p:ph type="title" idx="5"/>
            <p:custDataLst>
              <p:tags r:id="rId9"/>
            </p:custDataLst>
          </p:nvPr>
        </p:nvSpPr>
        <p:spPr>
          <a:xfrm>
            <a:off x="1807845" y="1333500"/>
            <a:ext cx="2457450" cy="5118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400">
                <a:solidFill>
                  <a:schemeClr val="dk2"/>
                </a:solidFill>
              </a:rPr>
              <a:t>Assumptions</a:t>
            </a:r>
            <a:endParaRPr lang="en-GB" sz="2400">
              <a:solidFill>
                <a:schemeClr val="dk2"/>
              </a:solidFill>
            </a:endParaRPr>
          </a:p>
        </p:txBody>
      </p:sp>
      <p:sp>
        <p:nvSpPr>
          <p:cNvPr id="3439" name="Google Shape;3439;p71"/>
          <p:cNvSpPr txBox="1">
            <a:spLocks noGrp="1"/>
          </p:cNvSpPr>
          <p:nvPr>
            <p:ph type="title" idx="6"/>
            <p:custDataLst>
              <p:tags r:id="rId10"/>
            </p:custDataLst>
          </p:nvPr>
        </p:nvSpPr>
        <p:spPr>
          <a:xfrm>
            <a:off x="4920615" y="1358265"/>
            <a:ext cx="2268220" cy="51625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400">
                <a:solidFill>
                  <a:schemeClr val="dk2"/>
                </a:solidFill>
              </a:rPr>
              <a:t>Limitations</a:t>
            </a:r>
            <a:endParaRPr lang="en-GB" sz="2400">
              <a:solidFill>
                <a:schemeClr val="dk2"/>
              </a:solidFill>
            </a:endParaRPr>
          </a:p>
        </p:txBody>
      </p:sp>
      <p:sp>
        <p:nvSpPr>
          <p:cNvPr id="3" name="Google Shape;3437;p71"/>
          <p:cNvSpPr txBox="1">
            <a:spLocks noGrp="1"/>
          </p:cNvSpPr>
          <p:nvPr>
            <p:custDataLst>
              <p:tags r:id="rId11"/>
            </p:custDataLst>
          </p:nvPr>
        </p:nvSpPr>
        <p:spPr>
          <a:xfrm>
            <a:off x="1941830" y="2760345"/>
            <a:ext cx="2221230" cy="28956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marR="0" lvl="1"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9pPr>
          </a:lstStyle>
          <a:p>
            <a:pPr marL="0" lvl="0" indent="0" algn="ctr" rtl="0">
              <a:spcBef>
                <a:spcPts val="0"/>
              </a:spcBef>
              <a:spcAft>
                <a:spcPts val="0"/>
              </a:spcAft>
              <a:buNone/>
            </a:pPr>
            <a:r>
              <a:rPr lang="en-GB" sz="1800" dirty="0">
                <a:solidFill>
                  <a:schemeClr val="accent1"/>
                </a:solidFill>
              </a:rPr>
              <a:t>Fraud data</a:t>
            </a:r>
            <a:endParaRPr lang="en-GB" sz="1800" dirty="0">
              <a:solidFill>
                <a:schemeClr val="accent1"/>
              </a:solidFill>
            </a:endParaRPr>
          </a:p>
        </p:txBody>
      </p:sp>
      <p:sp>
        <p:nvSpPr>
          <p:cNvPr id="4" name="Google Shape;3435;p71"/>
          <p:cNvSpPr txBox="1">
            <a:spLocks noGrp="1"/>
          </p:cNvSpPr>
          <p:nvPr>
            <p:custDataLst>
              <p:tags r:id="rId12"/>
            </p:custDataLst>
          </p:nvPr>
        </p:nvSpPr>
        <p:spPr>
          <a:xfrm>
            <a:off x="1941830" y="2980055"/>
            <a:ext cx="2221230" cy="60896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R="0" lvl="1"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R="0" lvl="2"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R="0" lvl="3"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R="0" lvl="4"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R="0" lvl="5"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R="0" lvl="6"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R="0" lvl="7"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R="0" lvl="8"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a:pPr marL="0" lvl="0" indent="0" algn="ctr" rtl="0">
              <a:spcBef>
                <a:spcPts val="0"/>
              </a:spcBef>
              <a:spcAft>
                <a:spcPts val="0"/>
              </a:spcAft>
              <a:buNone/>
            </a:pPr>
            <a:r>
              <a:rPr lang="en-US" altLang="en-GB" dirty="0">
                <a:solidFill>
                  <a:schemeClr val="dk2"/>
                </a:solidFill>
              </a:rPr>
              <a:t>T</a:t>
            </a:r>
            <a:r>
              <a:rPr lang="en-GB" dirty="0">
                <a:solidFill>
                  <a:schemeClr val="dk2"/>
                </a:solidFill>
              </a:rPr>
              <a:t>ransactions other than the days listed in the delta files for both customer and merchant have 1% fraud rate</a:t>
            </a:r>
            <a:endParaRPr lang="en-GB" dirty="0">
              <a:solidFill>
                <a:schemeClr val="dk2"/>
              </a:solidFill>
            </a:endParaRPr>
          </a:p>
        </p:txBody>
      </p:sp>
      <p:sp>
        <p:nvSpPr>
          <p:cNvPr id="5" name="Google Shape;3436;p71"/>
          <p:cNvSpPr txBox="1">
            <a:spLocks noGrp="1"/>
          </p:cNvSpPr>
          <p:nvPr>
            <p:custDataLst>
              <p:tags r:id="rId13"/>
            </p:custDataLst>
          </p:nvPr>
        </p:nvSpPr>
        <p:spPr>
          <a:xfrm>
            <a:off x="4867910" y="2968625"/>
            <a:ext cx="2459990" cy="319405"/>
          </a:xfrm>
          <a:prstGeom prst="rect">
            <a:avLst/>
          </a:prstGeom>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marR="0" lvl="1"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000000"/>
              </a:buClr>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9pPr>
          </a:lstStyle>
          <a:p>
            <a:pPr marL="0" lvl="0" indent="0" algn="ctr" rtl="0">
              <a:spcBef>
                <a:spcPts val="0"/>
              </a:spcBef>
              <a:spcAft>
                <a:spcPts val="0"/>
              </a:spcAft>
              <a:buNone/>
            </a:pPr>
            <a:r>
              <a:rPr sz="1800">
                <a:sym typeface="+mn-ea"/>
              </a:rPr>
              <a:t>Missing SA2 codes</a:t>
            </a:r>
            <a:endParaRPr sz="1800">
              <a:solidFill>
                <a:schemeClr val="accent1"/>
              </a:solidFill>
              <a:sym typeface="+mn-ea"/>
            </a:endParaRPr>
          </a:p>
        </p:txBody>
      </p:sp>
      <p:sp>
        <p:nvSpPr>
          <p:cNvPr id="6" name="文本框 5"/>
          <p:cNvSpPr txBox="1"/>
          <p:nvPr/>
        </p:nvSpPr>
        <p:spPr>
          <a:xfrm>
            <a:off x="5003165" y="3380740"/>
            <a:ext cx="2147570" cy="830997"/>
          </a:xfrm>
          <a:prstGeom prst="rect">
            <a:avLst/>
          </a:prstGeom>
          <a:noFill/>
        </p:spPr>
        <p:txBody>
          <a:bodyPr wrap="square" rtlCol="0">
            <a:spAutoFit/>
          </a:bodyPr>
          <a:lstStyle/>
          <a:p>
            <a:pPr algn="ctr"/>
            <a:r>
              <a:rPr lang="zh-CN" altLang="en-US" dirty="0"/>
              <a:t> </a:t>
            </a:r>
            <a:r>
              <a:rPr lang="zh-CN" altLang="en-US" sz="1600" dirty="0">
                <a:solidFill>
                  <a:schemeClr val="dk2"/>
                </a:solidFill>
                <a:latin typeface="Barlow Semi Condensed" panose="00000506000000000000"/>
                <a:sym typeface="Barlow Semi Condensed" panose="00000506000000000000"/>
              </a:rPr>
              <a:t>2 postcodes out of 3167 postcodes do not have corresponding SA2 code</a:t>
            </a:r>
            <a:endParaRPr lang="zh-CN" altLang="en-US" sz="1600" dirty="0">
              <a:solidFill>
                <a:schemeClr val="dk2"/>
              </a:solidFill>
              <a:latin typeface="Barlow Semi Condensed" panose="00000506000000000000"/>
              <a:sym typeface="Barlow Semi Condensed" panose="00000506000000000000"/>
            </a:endParaRPr>
          </a:p>
        </p:txBody>
      </p:sp>
      <p:sp>
        <p:nvSpPr>
          <p:cNvPr id="2911" name="Google Shape;2911;p62"/>
          <p:cNvSpPr txBox="1">
            <a:spLocks noGrp="1"/>
          </p:cNvSpPr>
          <p:nvPr/>
        </p:nvSpPr>
        <p:spPr>
          <a:xfrm>
            <a:off x="2396023" y="352425"/>
            <a:ext cx="4351954" cy="57594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1pPr>
            <a:lvl2pPr marR="0" lvl="1"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2pPr>
            <a:lvl3pPr marR="0" lvl="2"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3pPr>
            <a:lvl4pPr marR="0" lvl="3"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4pPr>
            <a:lvl5pPr marR="0" lvl="4"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5pPr>
            <a:lvl6pPr marR="0" lvl="5"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6pPr>
            <a:lvl7pPr marR="0" lvl="6"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7pPr>
            <a:lvl8pPr marR="0" lvl="7"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8pPr>
            <a:lvl9pPr marR="0" lvl="8"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9pPr>
          </a:lstStyle>
          <a:p>
            <a:pPr marL="0" lvl="0" indent="0" algn="ctr" rtl="0">
              <a:spcBef>
                <a:spcPts val="0"/>
              </a:spcBef>
              <a:spcAft>
                <a:spcPts val="0"/>
              </a:spcAft>
              <a:buNone/>
            </a:pPr>
            <a:r>
              <a:rPr lang="en-US" altLang="en-GB" dirty="0">
                <a:solidFill>
                  <a:schemeClr val="lt1"/>
                </a:solidFill>
              </a:rPr>
              <a:t>Assumptions &amp; Limitations</a:t>
            </a:r>
            <a:endParaRPr lang="en-US" altLang="en-GB" dirty="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微信图片_20221006210521"/>
          <p:cNvPicPr>
            <a:picLocks noChangeAspect="1"/>
          </p:cNvPicPr>
          <p:nvPr/>
        </p:nvPicPr>
        <p:blipFill>
          <a:blip r:embed="rId1"/>
          <a:stretch>
            <a:fillRect/>
          </a:stretch>
        </p:blipFill>
        <p:spPr>
          <a:xfrm>
            <a:off x="2565" y="2384783"/>
            <a:ext cx="4572000" cy="2758717"/>
          </a:xfrm>
          <a:prstGeom prst="rect">
            <a:avLst/>
          </a:prstGeom>
        </p:spPr>
      </p:pic>
      <p:pic>
        <p:nvPicPr>
          <p:cNvPr id="4" name="图片 3" descr="微信图片_20221006210526"/>
          <p:cNvPicPr>
            <a:picLocks noChangeAspect="1"/>
          </p:cNvPicPr>
          <p:nvPr/>
        </p:nvPicPr>
        <p:blipFill rotWithShape="1">
          <a:blip r:embed="rId2"/>
          <a:srcRect t="2775"/>
          <a:stretch>
            <a:fillRect/>
          </a:stretch>
        </p:blipFill>
        <p:spPr>
          <a:xfrm>
            <a:off x="4572000" y="2384783"/>
            <a:ext cx="4572000" cy="2758717"/>
          </a:xfrm>
          <a:prstGeom prst="rect">
            <a:avLst/>
          </a:prstGeom>
        </p:spPr>
      </p:pic>
      <p:sp>
        <p:nvSpPr>
          <p:cNvPr id="8" name="矩形 7"/>
          <p:cNvSpPr/>
          <p:nvPr/>
        </p:nvSpPr>
        <p:spPr>
          <a:xfrm>
            <a:off x="-13335" y="-56755"/>
            <a:ext cx="9200515" cy="10885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10000"/>
              </a:lnSpc>
              <a:spcBef>
                <a:spcPts val="0"/>
              </a:spcBef>
              <a:spcAft>
                <a:spcPts val="0"/>
              </a:spcAft>
              <a:buClr>
                <a:srgbClr val="000000"/>
              </a:buClr>
              <a:buSzTx/>
              <a:buFont typeface="Arial" panose="020B0604020202020204"/>
              <a:buNone/>
              <a:defRPr/>
            </a:pPr>
            <a:r>
              <a:rPr lang="en-US" altLang="en-GB" sz="3200" dirty="0">
                <a:latin typeface="Fjalla One" panose="02000506040000020004"/>
                <a:sym typeface="+mn-ea"/>
              </a:rPr>
              <a:t>Fraud Detection</a:t>
            </a:r>
            <a:endParaRPr lang="en-US" altLang="en-GB" sz="3200" dirty="0">
              <a:latin typeface="Fjalla One" panose="02000506040000020004"/>
              <a:sym typeface="+mn-ea"/>
            </a:endParaRPr>
          </a:p>
          <a:p>
            <a:pPr marL="0" marR="0" lvl="0" indent="0" algn="ctr" defTabSz="914400" rtl="0" eaLnBrk="1" fontAlgn="auto" latinLnBrk="0" hangingPunct="1">
              <a:lnSpc>
                <a:spcPct val="110000"/>
              </a:lnSpc>
              <a:spcBef>
                <a:spcPts val="0"/>
              </a:spcBef>
              <a:spcAft>
                <a:spcPts val="0"/>
              </a:spcAft>
              <a:buClr>
                <a:srgbClr val="000000"/>
              </a:buClr>
              <a:buSzTx/>
              <a:buFont typeface="Arial" panose="020B0604020202020204"/>
              <a:buNone/>
              <a:defRPr/>
            </a:pPr>
            <a:r>
              <a:rPr lang="en-US" altLang="en-GB" sz="1800" dirty="0">
                <a:solidFill>
                  <a:schemeClr val="bg1"/>
                </a:solidFill>
                <a:latin typeface="Barlow Semi Condensed" panose="00000506000000000000"/>
                <a:cs typeface="Arial" panose="020B0604020202020204"/>
                <a:sym typeface="+mn-ea"/>
              </a:rPr>
              <a:t>with logistic regression model</a:t>
            </a:r>
            <a:endParaRPr lang="zh-CN" altLang="en-US" sz="1800" dirty="0">
              <a:solidFill>
                <a:schemeClr val="bg1"/>
              </a:solidFill>
              <a:latin typeface="Barlow Semi Condensed" panose="00000506000000000000"/>
              <a:cs typeface="Arial" panose="020B0604020202020204"/>
            </a:endParaRPr>
          </a:p>
        </p:txBody>
      </p:sp>
      <p:sp>
        <p:nvSpPr>
          <p:cNvPr id="162" name="标题 6"/>
          <p:cNvSpPr>
            <a:spLocks noGrp="1"/>
          </p:cNvSpPr>
          <p:nvPr/>
        </p:nvSpPr>
        <p:spPr>
          <a:xfrm>
            <a:off x="-13335" y="4095115"/>
            <a:ext cx="9152890" cy="65976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1pPr>
            <a:lvl2pPr marR="0" lvl="1"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2pPr>
            <a:lvl3pPr marR="0" lvl="2"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3pPr>
            <a:lvl4pPr marR="0" lvl="3"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4pPr>
            <a:lvl5pPr marR="0" lvl="4"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5pPr>
            <a:lvl6pPr marR="0" lvl="5"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6pPr>
            <a:lvl7pPr marR="0" lvl="6"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7pPr>
            <a:lvl8pPr marR="0" lvl="7"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8pPr>
            <a:lvl9pPr marR="0" lvl="8"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9pPr>
          </a:lstStyle>
          <a:p>
            <a:pPr marL="0" lvl="0" indent="0" algn="ctr" rtl="0">
              <a:lnSpc>
                <a:spcPct val="110000"/>
              </a:lnSpc>
              <a:spcBef>
                <a:spcPts val="0"/>
              </a:spcBef>
              <a:spcAft>
                <a:spcPts val="0"/>
              </a:spcAft>
              <a:buNone/>
            </a:pPr>
            <a:endParaRPr lang="en-US" altLang="en-GB" sz="1800" dirty="0">
              <a:solidFill>
                <a:schemeClr val="lt1"/>
              </a:solidFill>
              <a:sym typeface="+mn-ea"/>
            </a:endParaRPr>
          </a:p>
        </p:txBody>
      </p:sp>
      <p:sp>
        <p:nvSpPr>
          <p:cNvPr id="5" name="文本框 4"/>
          <p:cNvSpPr txBox="1"/>
          <p:nvPr/>
        </p:nvSpPr>
        <p:spPr>
          <a:xfrm>
            <a:off x="259384" y="1207789"/>
            <a:ext cx="8655076" cy="951543"/>
          </a:xfrm>
          <a:prstGeom prst="rect">
            <a:avLst/>
          </a:prstGeom>
          <a:noFill/>
        </p:spPr>
        <p:txBody>
          <a:bodyPr wrap="square">
            <a:spAutoFit/>
          </a:bodyPr>
          <a:lstStyle/>
          <a:p>
            <a:pPr marL="342900" indent="-342900">
              <a:lnSpc>
                <a:spcPct val="150000"/>
              </a:lnSpc>
              <a:buClr>
                <a:schemeClr val="bg1"/>
              </a:buClr>
              <a:buFont typeface="Arial" panose="020B0604020202020204" pitchFamily="34" charset="0"/>
              <a:buChar char="•"/>
            </a:pPr>
            <a:r>
              <a:rPr lang="en-US" altLang="zh-CN" sz="2000" dirty="0">
                <a:solidFill>
                  <a:schemeClr val="bg1"/>
                </a:solidFill>
                <a:latin typeface="Barlow Semi Condensed" panose="00000506000000000000"/>
                <a:sym typeface="+mn-ea"/>
              </a:rPr>
              <a:t>Utilize provided fraud datasets to predict </a:t>
            </a:r>
            <a:r>
              <a:rPr lang="zh-CN" altLang="en-US" sz="2000" dirty="0">
                <a:solidFill>
                  <a:schemeClr val="bg1"/>
                </a:solidFill>
                <a:latin typeface="Barlow Semi Condensed" panose="00000506000000000000"/>
                <a:sym typeface="+mn-ea"/>
              </a:rPr>
              <a:t>whether a transaction is fraud</a:t>
            </a:r>
            <a:endParaRPr lang="en-US" altLang="zh-CN" sz="2000" dirty="0">
              <a:solidFill>
                <a:schemeClr val="bg1"/>
              </a:solidFill>
              <a:latin typeface="Barlow Semi Condensed" panose="00000506000000000000"/>
              <a:sym typeface="+mn-ea"/>
            </a:endParaRPr>
          </a:p>
          <a:p>
            <a:pPr marL="342900" indent="-342900">
              <a:lnSpc>
                <a:spcPct val="150000"/>
              </a:lnSpc>
              <a:buClr>
                <a:schemeClr val="bg1"/>
              </a:buClr>
              <a:buFont typeface="Arial" panose="020B0604020202020204" pitchFamily="34" charset="0"/>
              <a:buChar char="•"/>
            </a:pPr>
            <a:r>
              <a:rPr lang="en-US" altLang="zh-CN" sz="2000" dirty="0">
                <a:solidFill>
                  <a:schemeClr val="bg1"/>
                </a:solidFill>
                <a:latin typeface="Barlow Semi Condensed" panose="00000506000000000000"/>
                <a:sym typeface="+mn-ea"/>
              </a:rPr>
              <a:t>R</a:t>
            </a:r>
            <a:r>
              <a:rPr lang="zh-CN" altLang="en-US" sz="2000" dirty="0">
                <a:solidFill>
                  <a:schemeClr val="bg1"/>
                </a:solidFill>
                <a:latin typeface="Barlow Semi Condensed" panose="00000506000000000000"/>
                <a:sym typeface="+mn-ea"/>
              </a:rPr>
              <a:t>emov</a:t>
            </a:r>
            <a:r>
              <a:rPr lang="en-US" altLang="zh-CN" sz="2000" dirty="0">
                <a:solidFill>
                  <a:schemeClr val="bg1"/>
                </a:solidFill>
                <a:latin typeface="Barlow Semi Condensed" panose="00000506000000000000"/>
                <a:sym typeface="+mn-ea"/>
              </a:rPr>
              <a:t>e </a:t>
            </a:r>
            <a:r>
              <a:rPr lang="zh-CN" altLang="en-US" sz="2000" dirty="0">
                <a:solidFill>
                  <a:schemeClr val="bg1"/>
                </a:solidFill>
                <a:latin typeface="Barlow Semi Condensed" panose="00000506000000000000"/>
                <a:sym typeface="+mn-ea"/>
              </a:rPr>
              <a:t>fraud transactions and proceed to the next stage with the remaining data</a:t>
            </a:r>
            <a:endParaRPr lang="en-US" altLang="zh-CN" sz="2000" dirty="0">
              <a:solidFill>
                <a:schemeClr val="bg1"/>
              </a:solidFill>
              <a:latin typeface="Barlow Semi Condensed" panose="00000506000000000000"/>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8" name="Google Shape;12068;p80"/>
          <p:cNvSpPr/>
          <p:nvPr>
            <p:custDataLst>
              <p:tags r:id="rId1"/>
            </p:custDataLst>
          </p:nvPr>
        </p:nvSpPr>
        <p:spPr>
          <a:xfrm flipH="1">
            <a:off x="4827825" y="3075800"/>
            <a:ext cx="432138" cy="1609866"/>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444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069" name="Google Shape;12069;p80"/>
          <p:cNvSpPr/>
          <p:nvPr>
            <p:custDataLst>
              <p:tags r:id="rId2"/>
            </p:custDataLst>
          </p:nvPr>
        </p:nvSpPr>
        <p:spPr>
          <a:xfrm flipH="1">
            <a:off x="4762337" y="1652756"/>
            <a:ext cx="497626" cy="1375374"/>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444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070" name="Google Shape;12070;p80"/>
          <p:cNvSpPr/>
          <p:nvPr>
            <p:custDataLst>
              <p:tags r:id="rId3"/>
            </p:custDataLst>
          </p:nvPr>
        </p:nvSpPr>
        <p:spPr>
          <a:xfrm flipH="1">
            <a:off x="5227484" y="2931404"/>
            <a:ext cx="120977" cy="1934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071" name="Google Shape;12071;p80"/>
          <p:cNvSpPr/>
          <p:nvPr>
            <p:custDataLst>
              <p:tags r:id="rId4"/>
            </p:custDataLst>
          </p:nvPr>
        </p:nvSpPr>
        <p:spPr>
          <a:xfrm flipH="1">
            <a:off x="4734852" y="4608794"/>
            <a:ext cx="85432" cy="182281"/>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072" name="Google Shape;12072;p80"/>
          <p:cNvSpPr/>
          <p:nvPr>
            <p:custDataLst>
              <p:tags r:id="rId5"/>
            </p:custDataLst>
          </p:nvPr>
        </p:nvSpPr>
        <p:spPr>
          <a:xfrm flipH="1">
            <a:off x="4753730" y="1588483"/>
            <a:ext cx="85432" cy="182789"/>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 name="圆角矩形 3"/>
          <p:cNvSpPr/>
          <p:nvPr/>
        </p:nvSpPr>
        <p:spPr>
          <a:xfrm>
            <a:off x="1355076" y="1458104"/>
            <a:ext cx="3353675" cy="345268"/>
          </a:xfrm>
          <a:prstGeom prst="round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1600" b="1" dirty="0">
                <a:solidFill>
                  <a:schemeClr val="bg1"/>
                </a:solidFill>
                <a:sym typeface="+mn-ea"/>
              </a:rPr>
              <a:t>Total number of consumers</a:t>
            </a:r>
            <a:endParaRPr lang="zh-CN" altLang="en-US" sz="1600" b="1" dirty="0">
              <a:solidFill>
                <a:schemeClr val="bg1"/>
              </a:solidFill>
              <a:sym typeface="+mn-ea"/>
            </a:endParaRPr>
          </a:p>
        </p:txBody>
      </p:sp>
      <p:sp>
        <p:nvSpPr>
          <p:cNvPr id="5" name="圆角矩形 4"/>
          <p:cNvSpPr/>
          <p:nvPr/>
        </p:nvSpPr>
        <p:spPr>
          <a:xfrm>
            <a:off x="1334428" y="1981446"/>
            <a:ext cx="3374948" cy="345268"/>
          </a:xfrm>
          <a:prstGeom prst="round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1600" b="1" dirty="0">
                <a:solidFill>
                  <a:schemeClr val="bg1"/>
                </a:solidFill>
                <a:sym typeface="+mn-ea"/>
              </a:rPr>
              <a:t>Average transaction dollar value</a:t>
            </a:r>
            <a:endParaRPr lang="zh-CN" altLang="en-US" sz="1600" b="1" dirty="0">
              <a:solidFill>
                <a:schemeClr val="bg1"/>
              </a:solidFill>
              <a:sym typeface="+mn-ea"/>
            </a:endParaRPr>
          </a:p>
        </p:txBody>
      </p:sp>
      <p:sp>
        <p:nvSpPr>
          <p:cNvPr id="6" name="圆角矩形 5"/>
          <p:cNvSpPr/>
          <p:nvPr/>
        </p:nvSpPr>
        <p:spPr>
          <a:xfrm>
            <a:off x="1334427" y="2504788"/>
            <a:ext cx="3353675" cy="345268"/>
          </a:xfrm>
          <a:prstGeom prst="round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1600" b="1" dirty="0">
                <a:solidFill>
                  <a:schemeClr val="bg1"/>
                </a:solidFill>
                <a:sym typeface="+mn-ea"/>
              </a:rPr>
              <a:t>Total number of transactions</a:t>
            </a:r>
            <a:endParaRPr lang="zh-CN" altLang="en-US" sz="1600" b="1" dirty="0">
              <a:solidFill>
                <a:schemeClr val="bg1"/>
              </a:solidFill>
              <a:sym typeface="+mn-ea"/>
            </a:endParaRPr>
          </a:p>
        </p:txBody>
      </p:sp>
      <p:sp>
        <p:nvSpPr>
          <p:cNvPr id="7" name="圆角矩形 6"/>
          <p:cNvSpPr/>
          <p:nvPr/>
        </p:nvSpPr>
        <p:spPr>
          <a:xfrm>
            <a:off x="1334529" y="3028130"/>
            <a:ext cx="3353675" cy="345268"/>
          </a:xfrm>
          <a:prstGeom prst="round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vertOverflow="overflow" horzOverflow="overflow" vert="horz" wrap="square" numCol="1" spcCol="0" rtlCol="0" fromWordArt="0" anchor="ctr" anchorCtr="0" forceAA="0" compatLnSpc="1">
            <a:noAutofit/>
          </a:bodyPr>
          <a:lstStyle/>
          <a:p>
            <a:pPr lvl="0" algn="ctr">
              <a:buSzTx/>
            </a:pPr>
            <a:r>
              <a:rPr lang="zh-CN" altLang="en-US" sz="1600" b="1">
                <a:solidFill>
                  <a:schemeClr val="bg1"/>
                </a:solidFill>
                <a:sym typeface="+mn-ea"/>
              </a:rPr>
              <a:t>Mean income of consumers</a:t>
            </a:r>
            <a:endParaRPr lang="zh-CN" altLang="en-US" sz="1600" b="1">
              <a:solidFill>
                <a:schemeClr val="bg1"/>
              </a:solidFill>
              <a:sym typeface="+mn-ea"/>
            </a:endParaRPr>
          </a:p>
        </p:txBody>
      </p:sp>
      <p:sp>
        <p:nvSpPr>
          <p:cNvPr id="8" name="圆角矩形 7"/>
          <p:cNvSpPr/>
          <p:nvPr/>
        </p:nvSpPr>
        <p:spPr>
          <a:xfrm>
            <a:off x="1334541" y="3551472"/>
            <a:ext cx="3354299" cy="345268"/>
          </a:xfrm>
          <a:prstGeom prst="round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vertOverflow="overflow" horzOverflow="overflow" vert="horz" wrap="square" numCol="1" spcCol="0" rtlCol="0" fromWordArt="0" anchor="ctr" anchorCtr="0" forceAA="0" compatLnSpc="1">
            <a:noAutofit/>
          </a:bodyPr>
          <a:lstStyle/>
          <a:p>
            <a:pPr lvl="0" algn="ctr">
              <a:buSzTx/>
            </a:pPr>
            <a:r>
              <a:rPr lang="zh-CN" altLang="en-US" sz="1600" b="1" dirty="0">
                <a:solidFill>
                  <a:schemeClr val="bg1"/>
                </a:solidFill>
                <a:sym typeface="+mn-ea"/>
              </a:rPr>
              <a:t>Revenue level</a:t>
            </a:r>
            <a:endParaRPr lang="zh-CN" altLang="en-US" sz="1600" b="1" dirty="0">
              <a:solidFill>
                <a:schemeClr val="bg1"/>
              </a:solidFill>
              <a:sym typeface="+mn-ea"/>
            </a:endParaRPr>
          </a:p>
        </p:txBody>
      </p:sp>
      <p:sp>
        <p:nvSpPr>
          <p:cNvPr id="9" name="圆角矩形 8"/>
          <p:cNvSpPr/>
          <p:nvPr/>
        </p:nvSpPr>
        <p:spPr>
          <a:xfrm>
            <a:off x="1334529" y="4050100"/>
            <a:ext cx="3353675" cy="345268"/>
          </a:xfrm>
          <a:prstGeom prst="round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vertOverflow="overflow" horzOverflow="overflow" vert="horz" wrap="square" numCol="1" spcCol="0" rtlCol="0" fromWordArt="0" anchor="ctr" anchorCtr="0" forceAA="0" compatLnSpc="1">
            <a:noAutofit/>
          </a:bodyPr>
          <a:lstStyle/>
          <a:p>
            <a:pPr lvl="0" algn="ctr">
              <a:buSzTx/>
            </a:pPr>
            <a:r>
              <a:rPr lang="zh-CN" altLang="en-US" sz="1600" b="1" dirty="0">
                <a:solidFill>
                  <a:schemeClr val="bg1"/>
                </a:solidFill>
                <a:sym typeface="+mn-ea"/>
              </a:rPr>
              <a:t>BNPL revenue</a:t>
            </a:r>
            <a:endParaRPr lang="zh-CN" altLang="en-US" sz="1600" b="1" dirty="0">
              <a:solidFill>
                <a:schemeClr val="bg1"/>
              </a:solidFill>
              <a:sym typeface="+mn-ea"/>
            </a:endParaRPr>
          </a:p>
        </p:txBody>
      </p:sp>
      <p:sp>
        <p:nvSpPr>
          <p:cNvPr id="10" name="圆角矩形 9"/>
          <p:cNvSpPr/>
          <p:nvPr/>
        </p:nvSpPr>
        <p:spPr>
          <a:xfrm>
            <a:off x="1334427" y="4547407"/>
            <a:ext cx="3348063" cy="345268"/>
          </a:xfrm>
          <a:prstGeom prst="round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vertOverflow="overflow" horzOverflow="overflow" vert="horz" wrap="square" numCol="1" spcCol="0" rtlCol="0" fromWordArt="0" anchor="ctr" anchorCtr="0" forceAA="0" compatLnSpc="1">
            <a:noAutofit/>
          </a:bodyPr>
          <a:lstStyle/>
          <a:p>
            <a:pPr lvl="0" algn="ctr">
              <a:buSzTx/>
            </a:pPr>
            <a:r>
              <a:rPr lang="zh-CN" altLang="en-US" sz="1600" b="1" dirty="0">
                <a:solidFill>
                  <a:schemeClr val="bg1"/>
                </a:solidFill>
                <a:sym typeface="+mn-ea"/>
              </a:rPr>
              <a:t>Number of distinct postcod</a:t>
            </a:r>
            <a:r>
              <a:rPr lang="en-US" altLang="zh-CN" sz="1600" b="1" dirty="0">
                <a:solidFill>
                  <a:schemeClr val="bg1"/>
                </a:solidFill>
                <a:sym typeface="+mn-ea"/>
              </a:rPr>
              <a:t>es</a:t>
            </a:r>
            <a:endParaRPr lang="zh-CN" altLang="en-US" sz="1600" b="1" dirty="0">
              <a:solidFill>
                <a:schemeClr val="bg1"/>
              </a:solidFill>
              <a:sym typeface="+mn-ea"/>
            </a:endParaRPr>
          </a:p>
        </p:txBody>
      </p:sp>
      <p:sp>
        <p:nvSpPr>
          <p:cNvPr id="15" name="流程图: 终止 14"/>
          <p:cNvSpPr/>
          <p:nvPr/>
        </p:nvSpPr>
        <p:spPr>
          <a:xfrm>
            <a:off x="5485378" y="1932432"/>
            <a:ext cx="2443231" cy="576000"/>
          </a:xfrm>
          <a:prstGeom prst="flowChartTerminator">
            <a:avLst/>
          </a:prstGeom>
          <a:solidFill>
            <a:srgbClr val="A766E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algn="ctr"/>
            <a:r>
              <a:rPr lang="zh-CN" altLang="en-US" sz="1800" b="1" dirty="0">
                <a:solidFill>
                  <a:schemeClr val="bg1"/>
                </a:solidFill>
                <a:sym typeface="+mn-ea"/>
              </a:rPr>
              <a:t>Number of consumers</a:t>
            </a:r>
            <a:endParaRPr lang="zh-CN" altLang="en-US" sz="1800" b="1" dirty="0">
              <a:solidFill>
                <a:schemeClr val="bg1"/>
              </a:solidFill>
              <a:sym typeface="+mn-ea"/>
            </a:endParaRPr>
          </a:p>
        </p:txBody>
      </p:sp>
      <p:sp>
        <p:nvSpPr>
          <p:cNvPr id="16" name="流程图: 终止 15"/>
          <p:cNvSpPr/>
          <p:nvPr/>
        </p:nvSpPr>
        <p:spPr>
          <a:xfrm>
            <a:off x="5485378" y="2782829"/>
            <a:ext cx="2443231" cy="576000"/>
          </a:xfrm>
          <a:prstGeom prst="flowChartTerminator">
            <a:avLst/>
          </a:prstGeom>
          <a:solidFill>
            <a:srgbClr val="A766E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algn="ctr"/>
            <a:r>
              <a:rPr lang="zh-CN" altLang="en-US" sz="1800" b="1" dirty="0">
                <a:solidFill>
                  <a:schemeClr val="bg1"/>
                </a:solidFill>
                <a:sym typeface="+mn-ea"/>
              </a:rPr>
              <a:t>BNPL revenue</a:t>
            </a:r>
            <a:endParaRPr lang="zh-CN" altLang="en-US" sz="1800" b="1" dirty="0">
              <a:solidFill>
                <a:schemeClr val="bg1"/>
              </a:solidFill>
              <a:sym typeface="+mn-ea"/>
            </a:endParaRPr>
          </a:p>
        </p:txBody>
      </p:sp>
      <p:sp>
        <p:nvSpPr>
          <p:cNvPr id="17" name="流程图: 终止 16"/>
          <p:cNvSpPr/>
          <p:nvPr/>
        </p:nvSpPr>
        <p:spPr>
          <a:xfrm>
            <a:off x="5485378" y="3659511"/>
            <a:ext cx="2443231" cy="576000"/>
          </a:xfrm>
          <a:prstGeom prst="flowChartTerminator">
            <a:avLst/>
          </a:prstGeom>
          <a:solidFill>
            <a:srgbClr val="A766E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algn="ctr"/>
            <a:r>
              <a:rPr lang="zh-CN" altLang="en-US" sz="1800" b="1" dirty="0">
                <a:solidFill>
                  <a:schemeClr val="bg1"/>
                </a:solidFill>
                <a:sym typeface="+mn-ea"/>
              </a:rPr>
              <a:t>Number of transactions</a:t>
            </a:r>
            <a:endParaRPr lang="zh-CN" altLang="en-US" sz="1800" b="1" dirty="0">
              <a:solidFill>
                <a:schemeClr val="bg1"/>
              </a:solidFill>
              <a:sym typeface="+mn-ea"/>
            </a:endParaRPr>
          </a:p>
        </p:txBody>
      </p:sp>
      <p:sp>
        <p:nvSpPr>
          <p:cNvPr id="12" name="文本框 11"/>
          <p:cNvSpPr txBox="1"/>
          <p:nvPr/>
        </p:nvSpPr>
        <p:spPr>
          <a:xfrm>
            <a:off x="1743355" y="983903"/>
            <a:ext cx="2291033" cy="400110"/>
          </a:xfrm>
          <a:prstGeom prst="rect">
            <a:avLst/>
          </a:prstGeom>
          <a:noFill/>
        </p:spPr>
        <p:txBody>
          <a:bodyPr wrap="square" rtlCol="0">
            <a:spAutoFit/>
          </a:bodyPr>
          <a:lstStyle/>
          <a:p>
            <a:pPr algn="ctr"/>
            <a:r>
              <a:rPr lang="en-US" altLang="zh-CN" sz="2000" dirty="0">
                <a:solidFill>
                  <a:schemeClr val="bg1"/>
                </a:solidFill>
                <a:latin typeface="Fjalla One" panose="02000506040000020004"/>
                <a:sym typeface="Fjalla One" panose="02000506040000020004"/>
              </a:rPr>
              <a:t>Historical data</a:t>
            </a:r>
            <a:endParaRPr lang="zh-CN" altLang="en-US" sz="2000" dirty="0">
              <a:solidFill>
                <a:schemeClr val="bg1"/>
              </a:solidFill>
              <a:latin typeface="Fjalla One" panose="02000506040000020004"/>
              <a:sym typeface="Fjalla One" panose="02000506040000020004"/>
            </a:endParaRPr>
          </a:p>
        </p:txBody>
      </p:sp>
      <p:sp>
        <p:nvSpPr>
          <p:cNvPr id="13" name="文本框 12"/>
          <p:cNvSpPr txBox="1"/>
          <p:nvPr/>
        </p:nvSpPr>
        <p:spPr>
          <a:xfrm>
            <a:off x="5093409" y="1011655"/>
            <a:ext cx="3227167" cy="400110"/>
          </a:xfrm>
          <a:prstGeom prst="rect">
            <a:avLst/>
          </a:prstGeom>
          <a:noFill/>
        </p:spPr>
        <p:txBody>
          <a:bodyPr wrap="square" rtlCol="0">
            <a:spAutoFit/>
          </a:bodyPr>
          <a:lstStyle>
            <a:defPPr marR="0" lvl="0" algn="l" rtl="0">
              <a:lnSpc>
                <a:spcPct val="100000"/>
              </a:lnSpc>
              <a:spcBef>
                <a:spcPts val="0"/>
              </a:spcBef>
              <a:spcAft>
                <a:spcPts val="0"/>
              </a:spcAft>
            </a:defPPr>
            <a:lvl1pPr algn="ctr">
              <a:defRPr sz="2000">
                <a:solidFill>
                  <a:schemeClr val="bg1"/>
                </a:solidFill>
                <a:latin typeface="Fjalla One" panose="02000506040000020004"/>
              </a:defRPr>
            </a:lvl1pPr>
          </a:lstStyle>
          <a:p>
            <a:r>
              <a:rPr lang="en-US" altLang="zh-CN" dirty="0"/>
              <a:t>Predictions for next period</a:t>
            </a:r>
            <a:endParaRPr lang="zh-CN" altLang="en-US" dirty="0"/>
          </a:p>
        </p:txBody>
      </p:sp>
      <p:sp>
        <p:nvSpPr>
          <p:cNvPr id="20" name="文本框 19"/>
          <p:cNvSpPr txBox="1"/>
          <p:nvPr/>
        </p:nvSpPr>
        <p:spPr>
          <a:xfrm>
            <a:off x="2396490" y="291263"/>
            <a:ext cx="4572000" cy="595804"/>
          </a:xfrm>
          <a:prstGeom prst="rect">
            <a:avLst/>
          </a:prstGeom>
          <a:noFill/>
        </p:spPr>
        <p:txBody>
          <a:bodyPr wrap="square">
            <a:spAutoFit/>
          </a:bodyPr>
          <a:lstStyle/>
          <a:p>
            <a:pPr marL="0" marR="0" lvl="0" indent="0" algn="ctr" defTabSz="914400" rtl="0" eaLnBrk="1" fontAlgn="auto" latinLnBrk="0" hangingPunct="1">
              <a:lnSpc>
                <a:spcPct val="110000"/>
              </a:lnSpc>
              <a:spcBef>
                <a:spcPts val="0"/>
              </a:spcBef>
              <a:spcAft>
                <a:spcPts val="0"/>
              </a:spcAft>
              <a:buClr>
                <a:srgbClr val="000000"/>
              </a:buClr>
              <a:buSzTx/>
              <a:buFont typeface="Arial" panose="020B0604020202020204"/>
              <a:buNone/>
              <a:defRPr/>
            </a:pPr>
            <a:r>
              <a:rPr kumimoji="0" lang="en-US" altLang="zh-CN" sz="3200" b="0" i="0" u="none" strike="noStrike" kern="0" cap="none" spc="0" normalizeH="0" baseline="0" noProof="0" dirty="0">
                <a:ln>
                  <a:noFill/>
                </a:ln>
                <a:solidFill>
                  <a:srgbClr val="FFFFFF"/>
                </a:solidFill>
                <a:effectLst/>
                <a:uLnTx/>
                <a:uFillTx/>
                <a:latin typeface="Fjalla One" panose="02000506040000020004"/>
                <a:ea typeface="宋体" panose="02010600030101010101" pitchFamily="2" charset="-122"/>
                <a:cs typeface="+mn-cs"/>
                <a:sym typeface="Fjalla One" panose="02000506040000020004"/>
              </a:rPr>
              <a:t>Ranking Factors</a:t>
            </a:r>
            <a:endParaRPr kumimoji="0" lang="en-US" altLang="en-GB" sz="3600" b="0" i="0" u="none" strike="noStrike" kern="0" cap="none" spc="0" normalizeH="0" baseline="0" noProof="0" dirty="0">
              <a:ln>
                <a:noFill/>
              </a:ln>
              <a:solidFill>
                <a:srgbClr val="FFFFFF"/>
              </a:solidFill>
              <a:effectLst/>
              <a:uLnTx/>
              <a:uFillTx/>
              <a:latin typeface="Fjalla One" panose="02000506040000020004"/>
              <a:ea typeface="+mn-ea"/>
              <a:cs typeface="+mn-cs"/>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90"/>
        <p:cNvGrpSpPr/>
        <p:nvPr/>
      </p:nvGrpSpPr>
      <p:grpSpPr>
        <a:xfrm>
          <a:off x="0" y="0"/>
          <a:ext cx="0" cy="0"/>
          <a:chOff x="0" y="0"/>
          <a:chExt cx="0" cy="0"/>
        </a:xfrm>
      </p:grpSpPr>
      <p:sp>
        <p:nvSpPr>
          <p:cNvPr id="3092" name="Google Shape;3092;p6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effectLst/>
                <a:latin typeface="Fjalla One" panose="02000506040000020004" pitchFamily="2" charset="0"/>
                <a:sym typeface="+mn-ea"/>
              </a:rPr>
              <a:t>Final</a:t>
            </a:r>
            <a:r>
              <a:rPr lang="zh-CN" altLang="en-US" dirty="0">
                <a:solidFill>
                  <a:schemeClr val="bg1"/>
                </a:solidFill>
                <a:effectLst/>
                <a:latin typeface="Fjalla One" panose="02000506040000020004" pitchFamily="2" charset="0"/>
                <a:sym typeface="+mn-ea"/>
              </a:rPr>
              <a:t> </a:t>
            </a:r>
            <a:r>
              <a:rPr lang="en-US" altLang="zh-CN" dirty="0">
                <a:solidFill>
                  <a:schemeClr val="bg1"/>
                </a:solidFill>
                <a:effectLst/>
                <a:latin typeface="Fjalla One" panose="02000506040000020004" pitchFamily="2" charset="0"/>
                <a:sym typeface="+mn-ea"/>
              </a:rPr>
              <a:t>Ranking Criteria</a:t>
            </a:r>
            <a:endParaRPr lang="en-GB">
              <a:solidFill>
                <a:schemeClr val="lt1"/>
              </a:solidFill>
            </a:endParaRPr>
          </a:p>
        </p:txBody>
      </p:sp>
      <p:sp>
        <p:nvSpPr>
          <p:cNvPr id="3096" name="Google Shape;3096;p64"/>
          <p:cNvSpPr/>
          <p:nvPr>
            <p:custDataLst>
              <p:tags r:id="rId1"/>
            </p:custDataLst>
          </p:nvPr>
        </p:nvSpPr>
        <p:spPr>
          <a:xfrm>
            <a:off x="3758175" y="2316880"/>
            <a:ext cx="1602300" cy="2377800"/>
          </a:xfrm>
          <a:prstGeom prst="round2SameRect">
            <a:avLst>
              <a:gd name="adj1" fmla="val 16667"/>
              <a:gd name="adj2" fmla="val 0"/>
            </a:avLst>
          </a:prstGeom>
          <a:solidFill>
            <a:srgbClr val="A766E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097" name="Google Shape;3097;p64"/>
          <p:cNvSpPr/>
          <p:nvPr>
            <p:custDataLst>
              <p:tags r:id="rId2"/>
            </p:custDataLst>
          </p:nvPr>
        </p:nvSpPr>
        <p:spPr>
          <a:xfrm>
            <a:off x="5763260" y="2937510"/>
            <a:ext cx="1602105" cy="1757045"/>
          </a:xfrm>
          <a:prstGeom prst="round2SameRect">
            <a:avLst>
              <a:gd name="adj1" fmla="val 16667"/>
              <a:gd name="adj2" fmla="val 0"/>
            </a:avLst>
          </a:prstGeom>
          <a:solidFill>
            <a:srgbClr val="BE71C9"/>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098" name="Google Shape;3098;p64"/>
          <p:cNvSpPr/>
          <p:nvPr>
            <p:custDataLst>
              <p:tags r:id="rId3"/>
            </p:custDataLst>
          </p:nvPr>
        </p:nvSpPr>
        <p:spPr>
          <a:xfrm>
            <a:off x="1753400" y="2937705"/>
            <a:ext cx="1602300" cy="1757100"/>
          </a:xfrm>
          <a:prstGeom prst="round2SameRect">
            <a:avLst>
              <a:gd name="adj1" fmla="val 16667"/>
              <a:gd name="adj2" fmla="val 0"/>
            </a:avLst>
          </a:pr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nvGrpSpPr>
          <p:cNvPr id="2" name="组合 1"/>
          <p:cNvGrpSpPr/>
          <p:nvPr/>
        </p:nvGrpSpPr>
        <p:grpSpPr>
          <a:xfrm>
            <a:off x="3626485" y="1111250"/>
            <a:ext cx="1865630" cy="1202690"/>
            <a:chOff x="5711" y="1750"/>
            <a:chExt cx="2938" cy="1894"/>
          </a:xfrm>
        </p:grpSpPr>
        <p:sp>
          <p:nvSpPr>
            <p:cNvPr id="13" name="Google Shape;3094;p64"/>
            <p:cNvSpPr txBox="1">
              <a:spLocks noGrp="1"/>
            </p:cNvSpPr>
            <p:nvPr>
              <p:custDataLst>
                <p:tags r:id="rId4"/>
              </p:custDataLst>
            </p:nvPr>
          </p:nvSpPr>
          <p:spPr>
            <a:xfrm>
              <a:off x="5711" y="2515"/>
              <a:ext cx="2938" cy="634"/>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marR="0" lvl="1"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marR="0" lvl="2"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marR="0" lvl="3"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marR="0" lvl="4"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marR="0" lvl="5"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marR="0" lvl="6"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marR="0" lvl="7"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marR="0" lvl="8"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a:pPr marL="0" lvl="0" indent="0" algn="ctr" rtl="0">
                <a:spcBef>
                  <a:spcPts val="0"/>
                </a:spcBef>
                <a:spcAft>
                  <a:spcPts val="0"/>
                </a:spcAft>
                <a:buNone/>
              </a:pPr>
              <a:r>
                <a:rPr lang="en-GB" dirty="0">
                  <a:solidFill>
                    <a:schemeClr val="accent2">
                      <a:lumMod val="40000"/>
                      <a:lumOff val="60000"/>
                    </a:schemeClr>
                  </a:solidFill>
                  <a:effectLst/>
                  <a:latin typeface="Fjalla One" panose="02000506040000020004" pitchFamily="2" charset="0"/>
                  <a:sym typeface="+mn-ea"/>
                </a:rPr>
                <a:t>BNPL revenue</a:t>
              </a:r>
              <a:endParaRPr lang="en-GB" dirty="0">
                <a:solidFill>
                  <a:schemeClr val="accent2">
                    <a:lumMod val="40000"/>
                    <a:lumOff val="60000"/>
                  </a:schemeClr>
                </a:solidFill>
                <a:effectLst/>
                <a:latin typeface="Fjalla One" panose="02000506040000020004" pitchFamily="2" charset="0"/>
                <a:sym typeface="+mn-ea"/>
              </a:endParaRPr>
            </a:p>
          </p:txBody>
        </p:sp>
        <p:sp>
          <p:nvSpPr>
            <p:cNvPr id="14" name="Google Shape;3110;p64"/>
            <p:cNvSpPr txBox="1">
              <a:spLocks noGrp="1"/>
            </p:cNvSpPr>
            <p:nvPr>
              <p:custDataLst>
                <p:tags r:id="rId5"/>
              </p:custDataLst>
            </p:nvPr>
          </p:nvSpPr>
          <p:spPr>
            <a:xfrm>
              <a:off x="5711" y="3042"/>
              <a:ext cx="2938" cy="602"/>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R="0" lvl="1"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R="0" lvl="2"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R="0" lvl="3"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R="0" lvl="4"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R="0" lvl="5"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R="0" lvl="6"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R="0" lvl="7"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R="0" lvl="8"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a:pPr marL="0" lvl="0" indent="0" algn="ctr" rtl="0">
                <a:spcBef>
                  <a:spcPts val="0"/>
                </a:spcBef>
                <a:spcAft>
                  <a:spcPts val="0"/>
                </a:spcAft>
                <a:buNone/>
              </a:pPr>
              <a:r>
                <a:rPr lang="en-US" altLang="en-GB">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rPr>
                <a:t>40%</a:t>
              </a:r>
              <a:endParaRPr lang="en-US" altLang="en-GB">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endParaRPr>
            </a:p>
          </p:txBody>
        </p:sp>
        <p:grpSp>
          <p:nvGrpSpPr>
            <p:cNvPr id="13870" name="Google Shape;13870;p86"/>
            <p:cNvGrpSpPr/>
            <p:nvPr/>
          </p:nvGrpSpPr>
          <p:grpSpPr>
            <a:xfrm>
              <a:off x="6892" y="1750"/>
              <a:ext cx="577" cy="577"/>
              <a:chOff x="-61783350" y="2297100"/>
              <a:chExt cx="316650" cy="316650"/>
            </a:xfrm>
            <a:solidFill>
              <a:srgbClr val="A766E2"/>
            </a:solidFill>
          </p:grpSpPr>
          <p:sp>
            <p:nvSpPr>
              <p:cNvPr id="13871" name="Google Shape;13871;p86"/>
              <p:cNvSpPr/>
              <p:nvPr>
                <p:custDataLst>
                  <p:tags r:id="rId6"/>
                </p:custDataLst>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872" name="Google Shape;13872;p86"/>
              <p:cNvSpPr/>
              <p:nvPr>
                <p:custDataLst>
                  <p:tags r:id="rId7"/>
                </p:custDataLst>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grpSp>
      <p:grpSp>
        <p:nvGrpSpPr>
          <p:cNvPr id="6" name="组合 5"/>
          <p:cNvGrpSpPr/>
          <p:nvPr/>
        </p:nvGrpSpPr>
        <p:grpSpPr>
          <a:xfrm>
            <a:off x="5631180" y="1497965"/>
            <a:ext cx="1865630" cy="1439545"/>
            <a:chOff x="8868" y="2359"/>
            <a:chExt cx="2938" cy="2267"/>
          </a:xfrm>
        </p:grpSpPr>
        <p:sp>
          <p:nvSpPr>
            <p:cNvPr id="12" name="Google Shape;3110;p64"/>
            <p:cNvSpPr txBox="1">
              <a:spLocks noGrp="1"/>
            </p:cNvSpPr>
            <p:nvPr>
              <p:custDataLst>
                <p:tags r:id="rId8"/>
              </p:custDataLst>
            </p:nvPr>
          </p:nvSpPr>
          <p:spPr>
            <a:xfrm>
              <a:off x="8868" y="4024"/>
              <a:ext cx="2938" cy="602"/>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R="0" lvl="1"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R="0" lvl="2"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R="0" lvl="3"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R="0" lvl="4"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R="0" lvl="5"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R="0" lvl="6"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R="0" lvl="7"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R="0" lvl="8"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a:pPr marL="0" lvl="0" indent="0" algn="ctr" rtl="0">
                <a:spcBef>
                  <a:spcPts val="0"/>
                </a:spcBef>
                <a:spcAft>
                  <a:spcPts val="0"/>
                </a:spcAft>
                <a:buNone/>
              </a:pPr>
              <a:r>
                <a:rPr lang="en-US" altLang="en-GB">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rPr>
                <a:t>30%</a:t>
              </a:r>
              <a:endParaRPr lang="en-US" altLang="en-GB">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endParaRPr>
            </a:p>
          </p:txBody>
        </p:sp>
        <p:grpSp>
          <p:nvGrpSpPr>
            <p:cNvPr id="5" name="组合 4"/>
            <p:cNvGrpSpPr/>
            <p:nvPr/>
          </p:nvGrpSpPr>
          <p:grpSpPr>
            <a:xfrm>
              <a:off x="8868" y="2359"/>
              <a:ext cx="2938" cy="1227"/>
              <a:chOff x="8868" y="2359"/>
              <a:chExt cx="2938" cy="1227"/>
            </a:xfrm>
          </p:grpSpPr>
          <p:sp>
            <p:nvSpPr>
              <p:cNvPr id="11" name="Google Shape;3094;p64"/>
              <p:cNvSpPr txBox="1">
                <a:spLocks noGrp="1"/>
              </p:cNvSpPr>
              <p:nvPr>
                <p:custDataLst>
                  <p:tags r:id="rId9"/>
                </p:custDataLst>
              </p:nvPr>
            </p:nvSpPr>
            <p:spPr>
              <a:xfrm>
                <a:off x="8868" y="3028"/>
                <a:ext cx="2938" cy="55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marR="0" lvl="1"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marR="0" lvl="2"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marR="0" lvl="3"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marR="0" lvl="4"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marR="0" lvl="5"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marR="0" lvl="6"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marR="0" lvl="7"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marR="0" lvl="8"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a:pPr marL="0" lvl="0" indent="0" algn="ctr" rtl="0">
                  <a:spcBef>
                    <a:spcPts val="0"/>
                  </a:spcBef>
                  <a:spcAft>
                    <a:spcPts val="0"/>
                  </a:spcAft>
                  <a:buNone/>
                </a:pPr>
                <a:r>
                  <a:rPr lang="en-GB" dirty="0">
                    <a:solidFill>
                      <a:schemeClr val="accent3">
                        <a:lumMod val="40000"/>
                        <a:lumOff val="60000"/>
                      </a:schemeClr>
                    </a:solidFill>
                    <a:effectLst/>
                    <a:latin typeface="Fjalla One" panose="02000506040000020004" pitchFamily="2" charset="0"/>
                    <a:sym typeface="+mn-ea"/>
                  </a:rPr>
                  <a:t>Total number of transactions</a:t>
                </a:r>
                <a:endParaRPr lang="en-GB" dirty="0">
                  <a:solidFill>
                    <a:schemeClr val="accent3">
                      <a:lumMod val="40000"/>
                      <a:lumOff val="60000"/>
                    </a:schemeClr>
                  </a:solidFill>
                  <a:effectLst/>
                  <a:latin typeface="Fjalla One" panose="02000506040000020004" pitchFamily="2" charset="0"/>
                  <a:sym typeface="+mn-ea"/>
                </a:endParaRPr>
              </a:p>
            </p:txBody>
          </p:sp>
          <p:grpSp>
            <p:nvGrpSpPr>
              <p:cNvPr id="13904" name="Google Shape;13904;p86"/>
              <p:cNvGrpSpPr/>
              <p:nvPr/>
            </p:nvGrpSpPr>
            <p:grpSpPr>
              <a:xfrm>
                <a:off x="10049" y="2359"/>
                <a:ext cx="553" cy="549"/>
                <a:chOff x="2508825" y="2318350"/>
                <a:chExt cx="297750" cy="295400"/>
              </a:xfrm>
              <a:solidFill>
                <a:srgbClr val="BE71C9"/>
              </a:solidFill>
            </p:grpSpPr>
            <p:sp>
              <p:nvSpPr>
                <p:cNvPr id="13905" name="Google Shape;13905;p86"/>
                <p:cNvSpPr/>
                <p:nvPr>
                  <p:custDataLst>
                    <p:tags r:id="rId10"/>
                  </p:custDataLst>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906" name="Google Shape;13906;p86"/>
                <p:cNvSpPr/>
                <p:nvPr>
                  <p:custDataLst>
                    <p:tags r:id="rId11"/>
                  </p:custDataLst>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grpSp>
      </p:grpSp>
      <p:grpSp>
        <p:nvGrpSpPr>
          <p:cNvPr id="3" name="组合 2"/>
          <p:cNvGrpSpPr/>
          <p:nvPr/>
        </p:nvGrpSpPr>
        <p:grpSpPr>
          <a:xfrm>
            <a:off x="1621790" y="1427480"/>
            <a:ext cx="1865630" cy="1510030"/>
            <a:chOff x="2554" y="2248"/>
            <a:chExt cx="2938" cy="2378"/>
          </a:xfrm>
        </p:grpSpPr>
        <p:sp>
          <p:nvSpPr>
            <p:cNvPr id="7" name="Google Shape;3094;p64"/>
            <p:cNvSpPr txBox="1">
              <a:spLocks noGrp="1"/>
            </p:cNvSpPr>
            <p:nvPr>
              <p:custDataLst>
                <p:tags r:id="rId12"/>
              </p:custDataLst>
            </p:nvPr>
          </p:nvSpPr>
          <p:spPr>
            <a:xfrm>
              <a:off x="2554" y="2953"/>
              <a:ext cx="2938" cy="634"/>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1pPr>
              <a:lvl2pPr marR="0" lvl="1"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2pPr>
              <a:lvl3pPr marR="0" lvl="2"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3pPr>
              <a:lvl4pPr marR="0" lvl="3"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4pPr>
              <a:lvl5pPr marR="0" lvl="4"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5pPr>
              <a:lvl6pPr marR="0" lvl="5"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6pPr>
              <a:lvl7pPr marR="0" lvl="6"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7pPr>
              <a:lvl8pPr marR="0" lvl="7"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8pPr>
              <a:lvl9pPr marR="0" lvl="8" algn="ctr" rtl="0">
                <a:lnSpc>
                  <a:spcPct val="100000"/>
                </a:lnSpc>
                <a:spcBef>
                  <a:spcPts val="0"/>
                </a:spcBef>
                <a:spcAft>
                  <a:spcPts val="0"/>
                </a:spcAft>
                <a:buClr>
                  <a:srgbClr val="000000"/>
                </a:buClr>
                <a:buFont typeface="Arial" panose="020B0604020202020204"/>
                <a:buNone/>
                <a:defRPr sz="1800" b="0" i="0" u="none" strike="noStrike" cap="none">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defRPr>
              </a:lvl9pPr>
            </a:lstStyle>
            <a:p>
              <a:pPr marL="0" lvl="0" indent="0" algn="ctr" rtl="0">
                <a:spcBef>
                  <a:spcPts val="0"/>
                </a:spcBef>
                <a:spcAft>
                  <a:spcPts val="0"/>
                </a:spcAft>
                <a:buNone/>
              </a:pPr>
              <a:r>
                <a:rPr lang="en-GB" dirty="0">
                  <a:solidFill>
                    <a:schemeClr val="accent4">
                      <a:lumMod val="40000"/>
                      <a:lumOff val="60000"/>
                    </a:schemeClr>
                  </a:solidFill>
                  <a:effectLst/>
                  <a:latin typeface="Fjalla One" panose="02000506040000020004" pitchFamily="2" charset="0"/>
                  <a:sym typeface="+mn-ea"/>
                </a:rPr>
                <a:t>Total number of consumers</a:t>
              </a:r>
              <a:endParaRPr lang="en-GB" dirty="0">
                <a:solidFill>
                  <a:schemeClr val="accent4">
                    <a:lumMod val="40000"/>
                    <a:lumOff val="60000"/>
                  </a:schemeClr>
                </a:solidFill>
                <a:effectLst/>
                <a:latin typeface="Fjalla One" panose="02000506040000020004" pitchFamily="2" charset="0"/>
                <a:sym typeface="+mn-ea"/>
              </a:endParaRPr>
            </a:p>
          </p:txBody>
        </p:sp>
        <p:sp>
          <p:nvSpPr>
            <p:cNvPr id="8" name="Google Shape;3110;p64"/>
            <p:cNvSpPr txBox="1">
              <a:spLocks noGrp="1"/>
            </p:cNvSpPr>
            <p:nvPr>
              <p:custDataLst>
                <p:tags r:id="rId13"/>
              </p:custDataLst>
            </p:nvPr>
          </p:nvSpPr>
          <p:spPr>
            <a:xfrm>
              <a:off x="2554" y="4024"/>
              <a:ext cx="2938" cy="602"/>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R="0" lvl="1"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2pPr>
              <a:lvl3pPr marR="0" lvl="2"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3pPr>
              <a:lvl4pPr marR="0" lvl="3"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4pPr>
              <a:lvl5pPr marR="0" lvl="4"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5pPr>
              <a:lvl6pPr marR="0" lvl="5"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6pPr>
              <a:lvl7pPr marR="0" lvl="6"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7pPr>
              <a:lvl8pPr marR="0" lvl="7"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8pPr>
              <a:lvl9pPr marR="0" lvl="8" algn="ctr" rtl="0">
                <a:lnSpc>
                  <a:spcPct val="100000"/>
                </a:lnSpc>
                <a:spcBef>
                  <a:spcPts val="0"/>
                </a:spcBef>
                <a:spcAft>
                  <a:spcPts val="0"/>
                </a:spcAft>
                <a:buClr>
                  <a:srgbClr val="000000"/>
                </a:buClr>
                <a:buFont typeface="Arial" panose="020B0604020202020204"/>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9pPr>
            </a:lstStyle>
            <a:p>
              <a:pPr marL="0" lvl="0" indent="0" algn="ctr" rtl="0">
                <a:spcBef>
                  <a:spcPts val="0"/>
                </a:spcBef>
                <a:spcAft>
                  <a:spcPts val="0"/>
                </a:spcAft>
                <a:buNone/>
              </a:pPr>
              <a:r>
                <a:rPr lang="en-US" altLang="en-GB">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rPr>
                <a:t>30%</a:t>
              </a:r>
              <a:endParaRPr lang="en-US" altLang="en-GB">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endParaRPr>
            </a:p>
          </p:txBody>
        </p:sp>
        <p:grpSp>
          <p:nvGrpSpPr>
            <p:cNvPr id="13773" name="Google Shape;13773;p86"/>
            <p:cNvGrpSpPr/>
            <p:nvPr/>
          </p:nvGrpSpPr>
          <p:grpSpPr>
            <a:xfrm>
              <a:off x="3730" y="2248"/>
              <a:ext cx="581" cy="578"/>
              <a:chOff x="-64401400" y="1914475"/>
              <a:chExt cx="319000" cy="317275"/>
            </a:xfrm>
            <a:solidFill>
              <a:srgbClr val="D37AAC"/>
            </a:solidFill>
          </p:grpSpPr>
          <p:sp>
            <p:nvSpPr>
              <p:cNvPr id="13774" name="Google Shape;13774;p86"/>
              <p:cNvSpPr/>
              <p:nvPr>
                <p:custDataLst>
                  <p:tags r:id="rId14"/>
                </p:custDataLst>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775" name="Google Shape;13775;p86"/>
              <p:cNvSpPr/>
              <p:nvPr>
                <p:custDataLst>
                  <p:tags r:id="rId15"/>
                </p:custDataLst>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776" name="Google Shape;13776;p86"/>
              <p:cNvSpPr/>
              <p:nvPr>
                <p:custDataLst>
                  <p:tags r:id="rId16"/>
                </p:custDataLst>
              </p:nvPr>
            </p:nvSpPr>
            <p:spPr>
              <a:xfrm>
                <a:off x="-64212375" y="2210450"/>
                <a:ext cx="5525" cy="25"/>
              </a:xfrm>
              <a:custGeom>
                <a:avLst/>
                <a:gdLst/>
                <a:ahLst/>
                <a:cxnLst/>
                <a:rect l="l" t="t" r="r" b="b"/>
                <a:pathLst>
                  <a:path w="221" h="1" extrusionOk="0">
                    <a:moveTo>
                      <a:pt x="1" y="1"/>
                    </a:moveTo>
                    <a:lnTo>
                      <a:pt x="221"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grpSp>
      <p:sp>
        <p:nvSpPr>
          <p:cNvPr id="15" name="TextBox 8"/>
          <p:cNvSpPr txBox="1"/>
          <p:nvPr/>
        </p:nvSpPr>
        <p:spPr>
          <a:xfrm>
            <a:off x="1579245" y="4694555"/>
            <a:ext cx="6033770" cy="368300"/>
          </a:xfrm>
          <a:prstGeom prst="rect">
            <a:avLst/>
          </a:prstGeom>
          <a:noFill/>
        </p:spPr>
        <p:txBody>
          <a:bodyPr wrap="square">
            <a:spAutoFit/>
          </a:bodyPr>
          <a:lstStyle/>
          <a:p>
            <a:r>
              <a:rPr lang="en-GB" sz="1800" b="1" dirty="0">
                <a:solidFill>
                  <a:schemeClr val="accent1">
                    <a:lumMod val="20000"/>
                    <a:lumOff val="80000"/>
                  </a:schemeClr>
                </a:solidFill>
                <a:effectLst/>
                <a:latin typeface="Arial" panose="020B0604020202020204" pitchFamily="34" charset="0"/>
                <a:cs typeface="Arial" panose="020B0604020202020204" pitchFamily="34" charset="0"/>
              </a:rPr>
              <a:t>Key factor</a:t>
            </a:r>
            <a:r>
              <a:rPr lang="en-GB" sz="1800" dirty="0">
                <a:solidFill>
                  <a:schemeClr val="accent1">
                    <a:lumMod val="20000"/>
                    <a:lumOff val="80000"/>
                  </a:schemeClr>
                </a:solidFill>
                <a:effectLst/>
                <a:latin typeface="Arial" panose="020B0604020202020204" pitchFamily="34" charset="0"/>
                <a:cs typeface="Arial" panose="020B0604020202020204" pitchFamily="34" charset="0"/>
              </a:rPr>
              <a:t>: BNPL revenue = take rate × total transaction</a:t>
            </a:r>
            <a:endParaRPr lang="en-GB" sz="1800" dirty="0">
              <a:solidFill>
                <a:schemeClr val="accent1">
                  <a:lumMod val="20000"/>
                  <a:lumOff val="80000"/>
                </a:schemeClr>
              </a:solidFill>
              <a:effectLst/>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3096"/>
                                        </p:tgtEl>
                                        <p:attrNameLst>
                                          <p:attrName>style.visibility</p:attrName>
                                        </p:attrNameLst>
                                      </p:cBhvr>
                                      <p:to>
                                        <p:strVal val="visible"/>
                                      </p:to>
                                    </p:set>
                                    <p:animEffect transition="in" filter="fade">
                                      <p:cBhvr>
                                        <p:cTn id="7" dur="500"/>
                                        <p:tgtEl>
                                          <p:spTgt spid="3096"/>
                                        </p:tgtEl>
                                      </p:cBhvr>
                                    </p:animEffect>
                                    <p:anim calcmode="lin" valueType="num">
                                      <p:cBhvr>
                                        <p:cTn id="8" dur="500" fill="hold"/>
                                        <p:tgtEl>
                                          <p:spTgt spid="3096"/>
                                        </p:tgtEl>
                                        <p:attrNameLst>
                                          <p:attrName>ppt_x</p:attrName>
                                        </p:attrNameLst>
                                      </p:cBhvr>
                                      <p:tavLst>
                                        <p:tav tm="0">
                                          <p:val>
                                            <p:strVal val="#ppt_x"/>
                                          </p:val>
                                        </p:tav>
                                        <p:tav tm="100000">
                                          <p:val>
                                            <p:strVal val="#ppt_x"/>
                                          </p:val>
                                        </p:tav>
                                      </p:tavLst>
                                    </p:anim>
                                    <p:anim calcmode="lin" valueType="num">
                                      <p:cBhvr>
                                        <p:cTn id="9" dur="450" decel="100000" fill="hold"/>
                                        <p:tgtEl>
                                          <p:spTgt spid="3096"/>
                                        </p:tgtEl>
                                        <p:attrNameLst>
                                          <p:attrName>ppt_y</p:attrName>
                                        </p:attrNameLst>
                                      </p:cBhvr>
                                      <p:tavLst>
                                        <p:tav tm="0">
                                          <p:val>
                                            <p:strVal val="#ppt_y+1"/>
                                          </p:val>
                                        </p:tav>
                                        <p:tav tm="100000">
                                          <p:val>
                                            <p:strVal val="#ppt_y-.03"/>
                                          </p:val>
                                        </p:tav>
                                      </p:tavLst>
                                    </p:anim>
                                    <p:anim calcmode="lin" valueType="num">
                                      <p:cBhvr>
                                        <p:cTn id="10" dur="50" accel="100000" fill="hold">
                                          <p:stCondLst>
                                            <p:cond delay="450"/>
                                          </p:stCondLst>
                                        </p:cTn>
                                        <p:tgtEl>
                                          <p:spTgt spid="3096"/>
                                        </p:tgtEl>
                                        <p:attrNameLst>
                                          <p:attrName>ppt_y</p:attrName>
                                        </p:attrNameLst>
                                      </p:cBhvr>
                                      <p:tavLst>
                                        <p:tav tm="0">
                                          <p:val>
                                            <p:strVal val="#ppt_y-.03"/>
                                          </p:val>
                                        </p:tav>
                                        <p:tav tm="100000">
                                          <p:val>
                                            <p:strVal val="#ppt_y"/>
                                          </p:val>
                                        </p:tav>
                                      </p:tavLst>
                                    </p:anim>
                                  </p:childTnLst>
                                </p:cTn>
                              </p:par>
                            </p:childTnLst>
                          </p:cTn>
                        </p:par>
                        <p:par>
                          <p:cTn id="11" fill="hold">
                            <p:stCondLst>
                              <p:cond delay="500"/>
                            </p:stCondLst>
                            <p:childTnLst>
                              <p:par>
                                <p:cTn id="12" presetID="1" presetClass="entr" presetSubtype="0"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37" presetClass="entr" presetSubtype="0" fill="hold" grpId="0" nodeType="clickEffect">
                                  <p:stCondLst>
                                    <p:cond delay="0"/>
                                  </p:stCondLst>
                                  <p:childTnLst>
                                    <p:set>
                                      <p:cBhvr>
                                        <p:cTn id="17" dur="1" fill="hold">
                                          <p:stCondLst>
                                            <p:cond delay="0"/>
                                          </p:stCondLst>
                                        </p:cTn>
                                        <p:tgtEl>
                                          <p:spTgt spid="3098"/>
                                        </p:tgtEl>
                                        <p:attrNameLst>
                                          <p:attrName>style.visibility</p:attrName>
                                        </p:attrNameLst>
                                      </p:cBhvr>
                                      <p:to>
                                        <p:strVal val="visible"/>
                                      </p:to>
                                    </p:set>
                                    <p:animEffect transition="in" filter="fade">
                                      <p:cBhvr>
                                        <p:cTn id="18" dur="500"/>
                                        <p:tgtEl>
                                          <p:spTgt spid="3098"/>
                                        </p:tgtEl>
                                      </p:cBhvr>
                                    </p:animEffect>
                                    <p:anim calcmode="lin" valueType="num">
                                      <p:cBhvr>
                                        <p:cTn id="19" dur="500" fill="hold"/>
                                        <p:tgtEl>
                                          <p:spTgt spid="3098"/>
                                        </p:tgtEl>
                                        <p:attrNameLst>
                                          <p:attrName>ppt_x</p:attrName>
                                        </p:attrNameLst>
                                      </p:cBhvr>
                                      <p:tavLst>
                                        <p:tav tm="0">
                                          <p:val>
                                            <p:strVal val="#ppt_x"/>
                                          </p:val>
                                        </p:tav>
                                        <p:tav tm="100000">
                                          <p:val>
                                            <p:strVal val="#ppt_x"/>
                                          </p:val>
                                        </p:tav>
                                      </p:tavLst>
                                    </p:anim>
                                    <p:anim calcmode="lin" valueType="num">
                                      <p:cBhvr>
                                        <p:cTn id="20" dur="450" decel="100000" fill="hold"/>
                                        <p:tgtEl>
                                          <p:spTgt spid="3098"/>
                                        </p:tgtEl>
                                        <p:attrNameLst>
                                          <p:attrName>ppt_y</p:attrName>
                                        </p:attrNameLst>
                                      </p:cBhvr>
                                      <p:tavLst>
                                        <p:tav tm="0">
                                          <p:val>
                                            <p:strVal val="#ppt_y+1"/>
                                          </p:val>
                                        </p:tav>
                                        <p:tav tm="100000">
                                          <p:val>
                                            <p:strVal val="#ppt_y-.03"/>
                                          </p:val>
                                        </p:tav>
                                      </p:tavLst>
                                    </p:anim>
                                    <p:anim calcmode="lin" valueType="num">
                                      <p:cBhvr>
                                        <p:cTn id="21" dur="50" accel="100000" fill="hold">
                                          <p:stCondLst>
                                            <p:cond delay="450"/>
                                          </p:stCondLst>
                                        </p:cTn>
                                        <p:tgtEl>
                                          <p:spTgt spid="3098"/>
                                        </p:tgtEl>
                                        <p:attrNameLst>
                                          <p:attrName>ppt_y</p:attrName>
                                        </p:attrNameLst>
                                      </p:cBhvr>
                                      <p:tavLst>
                                        <p:tav tm="0">
                                          <p:val>
                                            <p:strVal val="#ppt_y-.03"/>
                                          </p:val>
                                        </p:tav>
                                        <p:tav tm="100000">
                                          <p:val>
                                            <p:strVal val="#ppt_y"/>
                                          </p:val>
                                        </p:tav>
                                      </p:tavLst>
                                    </p:anim>
                                  </p:childTnLst>
                                </p:cTn>
                              </p:par>
                            </p:childTnLst>
                          </p:cTn>
                        </p:par>
                        <p:par>
                          <p:cTn id="22" fill="hold">
                            <p:stCondLst>
                              <p:cond delay="500"/>
                            </p:stCondLst>
                            <p:childTnLst>
                              <p:par>
                                <p:cTn id="23" presetID="1" presetClass="entr" presetSubtype="0"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500" fill="hold">
                                          <p:stCondLst>
                                            <p:cond delay="0"/>
                                          </p:stCondLst>
                                        </p:cTn>
                                        <p:tgtEl>
                                          <p:spTgt spid="3097"/>
                                        </p:tgtEl>
                                        <p:attrNameLst>
                                          <p:attrName>style.visibility</p:attrName>
                                        </p:attrNameLst>
                                      </p:cBhvr>
                                      <p:to>
                                        <p:strVal val="visible"/>
                                      </p:to>
                                    </p:set>
                                    <p:animEffect transition="in" filter="fade">
                                      <p:cBhvr>
                                        <p:cTn id="29" dur="500"/>
                                        <p:tgtEl>
                                          <p:spTgt spid="3097"/>
                                        </p:tgtEl>
                                      </p:cBhvr>
                                    </p:animEffect>
                                    <p:anim calcmode="lin" valueType="num">
                                      <p:cBhvr>
                                        <p:cTn id="30" dur="500" fill="hold"/>
                                        <p:tgtEl>
                                          <p:spTgt spid="3097"/>
                                        </p:tgtEl>
                                        <p:attrNameLst>
                                          <p:attrName>ppt_x</p:attrName>
                                        </p:attrNameLst>
                                      </p:cBhvr>
                                      <p:tavLst>
                                        <p:tav tm="0">
                                          <p:val>
                                            <p:strVal val="#ppt_x"/>
                                          </p:val>
                                        </p:tav>
                                        <p:tav tm="100000">
                                          <p:val>
                                            <p:strVal val="#ppt_x"/>
                                          </p:val>
                                        </p:tav>
                                      </p:tavLst>
                                    </p:anim>
                                    <p:anim calcmode="lin" valueType="num">
                                      <p:cBhvr>
                                        <p:cTn id="31" dur="500" fill="hold"/>
                                        <p:tgtEl>
                                          <p:spTgt spid="3097"/>
                                        </p:tgtEl>
                                        <p:attrNameLst>
                                          <p:attrName>ppt_y</p:attrName>
                                        </p:attrNameLst>
                                      </p:cBhvr>
                                      <p:tavLst>
                                        <p:tav tm="0">
                                          <p:val>
                                            <p:strVal val="#ppt_y+.1"/>
                                          </p:val>
                                        </p:tav>
                                        <p:tav tm="100000">
                                          <p:val>
                                            <p:strVal val="#ppt_y"/>
                                          </p:val>
                                        </p:tav>
                                      </p:tavLst>
                                    </p:anim>
                                  </p:childTnLst>
                                </p:cTn>
                              </p:par>
                            </p:childTnLst>
                          </p:cTn>
                        </p:par>
                        <p:par>
                          <p:cTn id="32" fill="hold">
                            <p:stCondLst>
                              <p:cond delay="500"/>
                            </p:stCondLst>
                            <p:childTnLst>
                              <p:par>
                                <p:cTn id="33" presetID="1" presetClass="entr" presetSubtype="0"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96" grpId="0" animBg="1"/>
      <p:bldP spid="3096" grpId="1" animBg="1"/>
      <p:bldP spid="3098" grpId="0" animBg="1"/>
      <p:bldP spid="3098" grpId="1" animBg="1"/>
      <p:bldP spid="3097" grpId="0" animBg="1"/>
      <p:bldP spid="3097"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30" name="Google Shape;3930;p73"/>
          <p:cNvGrpSpPr/>
          <p:nvPr/>
        </p:nvGrpSpPr>
        <p:grpSpPr>
          <a:xfrm>
            <a:off x="5891530" y="1661160"/>
            <a:ext cx="2440305" cy="2784475"/>
            <a:chOff x="1744400" y="429725"/>
            <a:chExt cx="4623925" cy="4948200"/>
          </a:xfrm>
        </p:grpSpPr>
        <p:sp>
          <p:nvSpPr>
            <p:cNvPr id="3931" name="Google Shape;3931;p73"/>
            <p:cNvSpPr/>
            <p:nvPr>
              <p:custDataLst>
                <p:tags r:id="rId1"/>
              </p:custDataLst>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2" name="Google Shape;3932;p73"/>
            <p:cNvSpPr/>
            <p:nvPr>
              <p:custDataLst>
                <p:tags r:id="rId2"/>
              </p:custDataLst>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3" name="Google Shape;3933;p73"/>
            <p:cNvSpPr/>
            <p:nvPr>
              <p:custDataLst>
                <p:tags r:id="rId3"/>
              </p:custDataLst>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4" name="Google Shape;3934;p73"/>
            <p:cNvSpPr/>
            <p:nvPr>
              <p:custDataLst>
                <p:tags r:id="rId4"/>
              </p:custDataLst>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5" name="Google Shape;3935;p73"/>
            <p:cNvSpPr/>
            <p:nvPr>
              <p:custDataLst>
                <p:tags r:id="rId5"/>
              </p:custDataLst>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6" name="Google Shape;3936;p73"/>
            <p:cNvSpPr/>
            <p:nvPr>
              <p:custDataLst>
                <p:tags r:id="rId6"/>
              </p:custDataLst>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7" name="Google Shape;3937;p73"/>
            <p:cNvSpPr/>
            <p:nvPr>
              <p:custDataLst>
                <p:tags r:id="rId7"/>
              </p:custDataLst>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8" name="Google Shape;3938;p73"/>
            <p:cNvSpPr/>
            <p:nvPr>
              <p:custDataLst>
                <p:tags r:id="rId8"/>
              </p:custDataLst>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39" name="Google Shape;3939;p73"/>
            <p:cNvSpPr/>
            <p:nvPr>
              <p:custDataLst>
                <p:tags r:id="rId9"/>
              </p:custDataLst>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0" name="Google Shape;3940;p73"/>
            <p:cNvSpPr/>
            <p:nvPr>
              <p:custDataLst>
                <p:tags r:id="rId10"/>
              </p:custDataLst>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1" name="Google Shape;3941;p73"/>
            <p:cNvSpPr/>
            <p:nvPr>
              <p:custDataLst>
                <p:tags r:id="rId11"/>
              </p:custDataLst>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2" name="Google Shape;3942;p73"/>
            <p:cNvSpPr/>
            <p:nvPr>
              <p:custDataLst>
                <p:tags r:id="rId12"/>
              </p:custDataLst>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3" name="Google Shape;3943;p73"/>
            <p:cNvSpPr/>
            <p:nvPr>
              <p:custDataLst>
                <p:tags r:id="rId13"/>
              </p:custDataLst>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4" name="Google Shape;3944;p73"/>
            <p:cNvSpPr/>
            <p:nvPr>
              <p:custDataLst>
                <p:tags r:id="rId14"/>
              </p:custDataLst>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5" name="Google Shape;3945;p73"/>
            <p:cNvSpPr/>
            <p:nvPr>
              <p:custDataLst>
                <p:tags r:id="rId15"/>
              </p:custDataLst>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6" name="Google Shape;3946;p73"/>
            <p:cNvSpPr/>
            <p:nvPr>
              <p:custDataLst>
                <p:tags r:id="rId16"/>
              </p:custDataLst>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7" name="Google Shape;3947;p73"/>
            <p:cNvSpPr/>
            <p:nvPr>
              <p:custDataLst>
                <p:tags r:id="rId17"/>
              </p:custDataLst>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8" name="Google Shape;3948;p73"/>
            <p:cNvSpPr/>
            <p:nvPr>
              <p:custDataLst>
                <p:tags r:id="rId18"/>
              </p:custDataLst>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49" name="Google Shape;3949;p73"/>
            <p:cNvSpPr/>
            <p:nvPr>
              <p:custDataLst>
                <p:tags r:id="rId19"/>
              </p:custDataLst>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0" name="Google Shape;3950;p73"/>
            <p:cNvSpPr/>
            <p:nvPr>
              <p:custDataLst>
                <p:tags r:id="rId20"/>
              </p:custDataLst>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1" name="Google Shape;3951;p73"/>
            <p:cNvSpPr/>
            <p:nvPr>
              <p:custDataLst>
                <p:tags r:id="rId21"/>
              </p:custDataLst>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2" name="Google Shape;3952;p73"/>
            <p:cNvSpPr/>
            <p:nvPr>
              <p:custDataLst>
                <p:tags r:id="rId22"/>
              </p:custDataLst>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3" name="Google Shape;3953;p73"/>
            <p:cNvSpPr/>
            <p:nvPr>
              <p:custDataLst>
                <p:tags r:id="rId23"/>
              </p:custDataLst>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4" name="Google Shape;3954;p73"/>
            <p:cNvSpPr/>
            <p:nvPr>
              <p:custDataLst>
                <p:tags r:id="rId24"/>
              </p:custDataLst>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5" name="Google Shape;3955;p73"/>
            <p:cNvSpPr/>
            <p:nvPr>
              <p:custDataLst>
                <p:tags r:id="rId25"/>
              </p:custDataLst>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6" name="Google Shape;3956;p73"/>
            <p:cNvSpPr/>
            <p:nvPr>
              <p:custDataLst>
                <p:tags r:id="rId26"/>
              </p:custDataLst>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7" name="Google Shape;3957;p73"/>
            <p:cNvSpPr/>
            <p:nvPr>
              <p:custDataLst>
                <p:tags r:id="rId27"/>
              </p:custDataLst>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8" name="Google Shape;3958;p73"/>
            <p:cNvSpPr/>
            <p:nvPr>
              <p:custDataLst>
                <p:tags r:id="rId28"/>
              </p:custDataLst>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59" name="Google Shape;3959;p73"/>
            <p:cNvSpPr/>
            <p:nvPr>
              <p:custDataLst>
                <p:tags r:id="rId29"/>
              </p:custDataLst>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0" name="Google Shape;3960;p73"/>
            <p:cNvSpPr/>
            <p:nvPr>
              <p:custDataLst>
                <p:tags r:id="rId30"/>
              </p:custDataLst>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1" name="Google Shape;3961;p73"/>
            <p:cNvSpPr/>
            <p:nvPr>
              <p:custDataLst>
                <p:tags r:id="rId31"/>
              </p:custDataLst>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2" name="Google Shape;3962;p73"/>
            <p:cNvSpPr/>
            <p:nvPr>
              <p:custDataLst>
                <p:tags r:id="rId32"/>
              </p:custDataLst>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3" name="Google Shape;3963;p73"/>
            <p:cNvSpPr/>
            <p:nvPr>
              <p:custDataLst>
                <p:tags r:id="rId33"/>
              </p:custDataLst>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4" name="Google Shape;3964;p73"/>
            <p:cNvSpPr/>
            <p:nvPr>
              <p:custDataLst>
                <p:tags r:id="rId34"/>
              </p:custDataLst>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5" name="Google Shape;3965;p73"/>
            <p:cNvSpPr/>
            <p:nvPr>
              <p:custDataLst>
                <p:tags r:id="rId35"/>
              </p:custDataLst>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6" name="Google Shape;3966;p73"/>
            <p:cNvSpPr/>
            <p:nvPr>
              <p:custDataLst>
                <p:tags r:id="rId36"/>
              </p:custDataLst>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7" name="Google Shape;3967;p73"/>
            <p:cNvSpPr/>
            <p:nvPr>
              <p:custDataLst>
                <p:tags r:id="rId37"/>
              </p:custDataLst>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8" name="Google Shape;3968;p73"/>
            <p:cNvSpPr/>
            <p:nvPr>
              <p:custDataLst>
                <p:tags r:id="rId38"/>
              </p:custDataLst>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69" name="Google Shape;3969;p73"/>
            <p:cNvSpPr/>
            <p:nvPr>
              <p:custDataLst>
                <p:tags r:id="rId39"/>
              </p:custDataLst>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0" name="Google Shape;3970;p73"/>
            <p:cNvSpPr/>
            <p:nvPr>
              <p:custDataLst>
                <p:tags r:id="rId40"/>
              </p:custDataLst>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1" name="Google Shape;3971;p73"/>
            <p:cNvSpPr/>
            <p:nvPr>
              <p:custDataLst>
                <p:tags r:id="rId41"/>
              </p:custDataLst>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2" name="Google Shape;3972;p73"/>
            <p:cNvSpPr/>
            <p:nvPr>
              <p:custDataLst>
                <p:tags r:id="rId42"/>
              </p:custDataLst>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3" name="Google Shape;3973;p73"/>
            <p:cNvSpPr/>
            <p:nvPr>
              <p:custDataLst>
                <p:tags r:id="rId43"/>
              </p:custDataLst>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4" name="Google Shape;3974;p73"/>
            <p:cNvSpPr/>
            <p:nvPr>
              <p:custDataLst>
                <p:tags r:id="rId44"/>
              </p:custDataLst>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5" name="Google Shape;3975;p73"/>
            <p:cNvSpPr/>
            <p:nvPr>
              <p:custDataLst>
                <p:tags r:id="rId45"/>
              </p:custDataLst>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6" name="Google Shape;3976;p73"/>
            <p:cNvSpPr/>
            <p:nvPr>
              <p:custDataLst>
                <p:tags r:id="rId46"/>
              </p:custDataLst>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7" name="Google Shape;3977;p73"/>
            <p:cNvSpPr/>
            <p:nvPr>
              <p:custDataLst>
                <p:tags r:id="rId47"/>
              </p:custDataLst>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8" name="Google Shape;3978;p73"/>
            <p:cNvSpPr/>
            <p:nvPr>
              <p:custDataLst>
                <p:tags r:id="rId48"/>
              </p:custDataLst>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79" name="Google Shape;3979;p73"/>
            <p:cNvSpPr/>
            <p:nvPr>
              <p:custDataLst>
                <p:tags r:id="rId49"/>
              </p:custDataLst>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0" name="Google Shape;3980;p73"/>
            <p:cNvSpPr/>
            <p:nvPr>
              <p:custDataLst>
                <p:tags r:id="rId50"/>
              </p:custDataLst>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1" name="Google Shape;3981;p73"/>
            <p:cNvSpPr/>
            <p:nvPr>
              <p:custDataLst>
                <p:tags r:id="rId51"/>
              </p:custDataLst>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2" name="Google Shape;3982;p73"/>
            <p:cNvSpPr/>
            <p:nvPr>
              <p:custDataLst>
                <p:tags r:id="rId52"/>
              </p:custDataLst>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3" name="Google Shape;3983;p73"/>
            <p:cNvSpPr/>
            <p:nvPr>
              <p:custDataLst>
                <p:tags r:id="rId53"/>
              </p:custDataLst>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4" name="Google Shape;3984;p73"/>
            <p:cNvSpPr/>
            <p:nvPr>
              <p:custDataLst>
                <p:tags r:id="rId54"/>
              </p:custDataLst>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5" name="Google Shape;3985;p73"/>
            <p:cNvSpPr/>
            <p:nvPr>
              <p:custDataLst>
                <p:tags r:id="rId55"/>
              </p:custDataLst>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6" name="Google Shape;3986;p73"/>
            <p:cNvSpPr/>
            <p:nvPr>
              <p:custDataLst>
                <p:tags r:id="rId56"/>
              </p:custDataLst>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7" name="Google Shape;3987;p73"/>
            <p:cNvSpPr/>
            <p:nvPr>
              <p:custDataLst>
                <p:tags r:id="rId57"/>
              </p:custDataLst>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8" name="Google Shape;3988;p73"/>
            <p:cNvSpPr/>
            <p:nvPr>
              <p:custDataLst>
                <p:tags r:id="rId58"/>
              </p:custDataLst>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89" name="Google Shape;3989;p73"/>
            <p:cNvSpPr/>
            <p:nvPr>
              <p:custDataLst>
                <p:tags r:id="rId59"/>
              </p:custDataLst>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0" name="Google Shape;3990;p73"/>
            <p:cNvSpPr/>
            <p:nvPr>
              <p:custDataLst>
                <p:tags r:id="rId60"/>
              </p:custDataLst>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1" name="Google Shape;3991;p73"/>
            <p:cNvSpPr/>
            <p:nvPr>
              <p:custDataLst>
                <p:tags r:id="rId61"/>
              </p:custDataLst>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2" name="Google Shape;3992;p73"/>
            <p:cNvSpPr/>
            <p:nvPr>
              <p:custDataLst>
                <p:tags r:id="rId62"/>
              </p:custDataLst>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3" name="Google Shape;3993;p73"/>
            <p:cNvSpPr/>
            <p:nvPr>
              <p:custDataLst>
                <p:tags r:id="rId63"/>
              </p:custDataLst>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4" name="Google Shape;3994;p73"/>
            <p:cNvSpPr/>
            <p:nvPr>
              <p:custDataLst>
                <p:tags r:id="rId64"/>
              </p:custDataLst>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5" name="Google Shape;3995;p73"/>
            <p:cNvSpPr/>
            <p:nvPr>
              <p:custDataLst>
                <p:tags r:id="rId65"/>
              </p:custDataLst>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6" name="Google Shape;3996;p73"/>
            <p:cNvSpPr/>
            <p:nvPr>
              <p:custDataLst>
                <p:tags r:id="rId66"/>
              </p:custDataLst>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7" name="Google Shape;3997;p73"/>
            <p:cNvSpPr/>
            <p:nvPr>
              <p:custDataLst>
                <p:tags r:id="rId67"/>
              </p:custDataLst>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8" name="Google Shape;3998;p73"/>
            <p:cNvSpPr/>
            <p:nvPr>
              <p:custDataLst>
                <p:tags r:id="rId68"/>
              </p:custDataLst>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99" name="Google Shape;3999;p73"/>
            <p:cNvSpPr/>
            <p:nvPr>
              <p:custDataLst>
                <p:tags r:id="rId69"/>
              </p:custDataLst>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0" name="Google Shape;4000;p73"/>
            <p:cNvSpPr/>
            <p:nvPr>
              <p:custDataLst>
                <p:tags r:id="rId70"/>
              </p:custDataLst>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1" name="Google Shape;4001;p73"/>
            <p:cNvSpPr/>
            <p:nvPr>
              <p:custDataLst>
                <p:tags r:id="rId71"/>
              </p:custDataLst>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2" name="Google Shape;4002;p73"/>
            <p:cNvSpPr/>
            <p:nvPr>
              <p:custDataLst>
                <p:tags r:id="rId72"/>
              </p:custDataLst>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3" name="Google Shape;4003;p73"/>
            <p:cNvSpPr/>
            <p:nvPr>
              <p:custDataLst>
                <p:tags r:id="rId73"/>
              </p:custDataLst>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4" name="Google Shape;4004;p73"/>
            <p:cNvSpPr/>
            <p:nvPr>
              <p:custDataLst>
                <p:tags r:id="rId74"/>
              </p:custDataLst>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5" name="Google Shape;4005;p73"/>
            <p:cNvSpPr/>
            <p:nvPr>
              <p:custDataLst>
                <p:tags r:id="rId75"/>
              </p:custDataLst>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6" name="Google Shape;4006;p73"/>
            <p:cNvSpPr/>
            <p:nvPr>
              <p:custDataLst>
                <p:tags r:id="rId76"/>
              </p:custDataLst>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7" name="Google Shape;4007;p73"/>
            <p:cNvSpPr/>
            <p:nvPr>
              <p:custDataLst>
                <p:tags r:id="rId77"/>
              </p:custDataLst>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8" name="Google Shape;4008;p73"/>
            <p:cNvSpPr/>
            <p:nvPr>
              <p:custDataLst>
                <p:tags r:id="rId78"/>
              </p:custDataLst>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09" name="Google Shape;4009;p73"/>
            <p:cNvSpPr/>
            <p:nvPr>
              <p:custDataLst>
                <p:tags r:id="rId79"/>
              </p:custDataLst>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0" name="Google Shape;4010;p73"/>
            <p:cNvSpPr/>
            <p:nvPr>
              <p:custDataLst>
                <p:tags r:id="rId80"/>
              </p:custDataLst>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1" name="Google Shape;4011;p73"/>
            <p:cNvSpPr/>
            <p:nvPr>
              <p:custDataLst>
                <p:tags r:id="rId81"/>
              </p:custDataLst>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2" name="Google Shape;4012;p73"/>
            <p:cNvSpPr/>
            <p:nvPr>
              <p:custDataLst>
                <p:tags r:id="rId82"/>
              </p:custDataLst>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3" name="Google Shape;4013;p73"/>
            <p:cNvSpPr/>
            <p:nvPr>
              <p:custDataLst>
                <p:tags r:id="rId83"/>
              </p:custDataLst>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4" name="Google Shape;4014;p73"/>
            <p:cNvSpPr/>
            <p:nvPr>
              <p:custDataLst>
                <p:tags r:id="rId84"/>
              </p:custDataLst>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5" name="Google Shape;4015;p73"/>
            <p:cNvSpPr/>
            <p:nvPr>
              <p:custDataLst>
                <p:tags r:id="rId85"/>
              </p:custDataLst>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6" name="Google Shape;4016;p73"/>
            <p:cNvSpPr/>
            <p:nvPr>
              <p:custDataLst>
                <p:tags r:id="rId86"/>
              </p:custDataLst>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7" name="Google Shape;4017;p73"/>
            <p:cNvSpPr/>
            <p:nvPr>
              <p:custDataLst>
                <p:tags r:id="rId87"/>
              </p:custDataLst>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8" name="Google Shape;4018;p73"/>
            <p:cNvSpPr/>
            <p:nvPr>
              <p:custDataLst>
                <p:tags r:id="rId88"/>
              </p:custDataLst>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19" name="Google Shape;4019;p73"/>
            <p:cNvSpPr/>
            <p:nvPr>
              <p:custDataLst>
                <p:tags r:id="rId89"/>
              </p:custDataLst>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0" name="Google Shape;4020;p73"/>
            <p:cNvSpPr/>
            <p:nvPr>
              <p:custDataLst>
                <p:tags r:id="rId90"/>
              </p:custDataLst>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1" name="Google Shape;4021;p73"/>
            <p:cNvSpPr/>
            <p:nvPr>
              <p:custDataLst>
                <p:tags r:id="rId91"/>
              </p:custDataLst>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2" name="Google Shape;4022;p73"/>
            <p:cNvSpPr/>
            <p:nvPr>
              <p:custDataLst>
                <p:tags r:id="rId92"/>
              </p:custDataLst>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3" name="Google Shape;4023;p73"/>
            <p:cNvSpPr/>
            <p:nvPr>
              <p:custDataLst>
                <p:tags r:id="rId93"/>
              </p:custDataLst>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4" name="Google Shape;4024;p73"/>
            <p:cNvSpPr/>
            <p:nvPr>
              <p:custDataLst>
                <p:tags r:id="rId94"/>
              </p:custDataLst>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5" name="Google Shape;4025;p73"/>
            <p:cNvSpPr/>
            <p:nvPr>
              <p:custDataLst>
                <p:tags r:id="rId95"/>
              </p:custDataLst>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6" name="Google Shape;4026;p73"/>
            <p:cNvSpPr/>
            <p:nvPr>
              <p:custDataLst>
                <p:tags r:id="rId96"/>
              </p:custDataLst>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7" name="Google Shape;4027;p73"/>
            <p:cNvSpPr/>
            <p:nvPr>
              <p:custDataLst>
                <p:tags r:id="rId97"/>
              </p:custDataLst>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8" name="Google Shape;4028;p73"/>
            <p:cNvSpPr/>
            <p:nvPr>
              <p:custDataLst>
                <p:tags r:id="rId98"/>
              </p:custDataLst>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29" name="Google Shape;4029;p73"/>
            <p:cNvSpPr/>
            <p:nvPr>
              <p:custDataLst>
                <p:tags r:id="rId99"/>
              </p:custDataLst>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0" name="Google Shape;4030;p73"/>
            <p:cNvSpPr/>
            <p:nvPr>
              <p:custDataLst>
                <p:tags r:id="rId100"/>
              </p:custDataLst>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1" name="Google Shape;4031;p73"/>
            <p:cNvSpPr/>
            <p:nvPr>
              <p:custDataLst>
                <p:tags r:id="rId101"/>
              </p:custDataLst>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2" name="Google Shape;4032;p73"/>
            <p:cNvSpPr/>
            <p:nvPr>
              <p:custDataLst>
                <p:tags r:id="rId102"/>
              </p:custDataLst>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3" name="Google Shape;4033;p73"/>
            <p:cNvSpPr/>
            <p:nvPr>
              <p:custDataLst>
                <p:tags r:id="rId103"/>
              </p:custDataLst>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4" name="Google Shape;4034;p73"/>
            <p:cNvSpPr/>
            <p:nvPr>
              <p:custDataLst>
                <p:tags r:id="rId104"/>
              </p:custDataLst>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5" name="Google Shape;4035;p73"/>
            <p:cNvSpPr/>
            <p:nvPr>
              <p:custDataLst>
                <p:tags r:id="rId105"/>
              </p:custDataLst>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6" name="Google Shape;4036;p73"/>
            <p:cNvSpPr/>
            <p:nvPr>
              <p:custDataLst>
                <p:tags r:id="rId106"/>
              </p:custDataLst>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7" name="Google Shape;4037;p73"/>
            <p:cNvSpPr/>
            <p:nvPr>
              <p:custDataLst>
                <p:tags r:id="rId107"/>
              </p:custDataLst>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8" name="Google Shape;4038;p73"/>
            <p:cNvSpPr/>
            <p:nvPr>
              <p:custDataLst>
                <p:tags r:id="rId108"/>
              </p:custDataLst>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39" name="Google Shape;4039;p73"/>
            <p:cNvSpPr/>
            <p:nvPr>
              <p:custDataLst>
                <p:tags r:id="rId109"/>
              </p:custDataLst>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0" name="Google Shape;4040;p73"/>
            <p:cNvSpPr/>
            <p:nvPr>
              <p:custDataLst>
                <p:tags r:id="rId110"/>
              </p:custDataLst>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1" name="Google Shape;4041;p73"/>
            <p:cNvSpPr/>
            <p:nvPr>
              <p:custDataLst>
                <p:tags r:id="rId111"/>
              </p:custDataLst>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2" name="Google Shape;4042;p73"/>
            <p:cNvSpPr/>
            <p:nvPr>
              <p:custDataLst>
                <p:tags r:id="rId112"/>
              </p:custDataLst>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3" name="Google Shape;4043;p73"/>
            <p:cNvSpPr/>
            <p:nvPr>
              <p:custDataLst>
                <p:tags r:id="rId113"/>
              </p:custDataLst>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4" name="Google Shape;4044;p73"/>
            <p:cNvSpPr/>
            <p:nvPr>
              <p:custDataLst>
                <p:tags r:id="rId114"/>
              </p:custDataLst>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5" name="Google Shape;4045;p73"/>
            <p:cNvSpPr/>
            <p:nvPr>
              <p:custDataLst>
                <p:tags r:id="rId115"/>
              </p:custDataLst>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6" name="Google Shape;4046;p73"/>
            <p:cNvSpPr/>
            <p:nvPr>
              <p:custDataLst>
                <p:tags r:id="rId116"/>
              </p:custDataLst>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7" name="Google Shape;4047;p73"/>
            <p:cNvSpPr/>
            <p:nvPr>
              <p:custDataLst>
                <p:tags r:id="rId117"/>
              </p:custDataLst>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8" name="Google Shape;4048;p73"/>
            <p:cNvSpPr/>
            <p:nvPr>
              <p:custDataLst>
                <p:tags r:id="rId118"/>
              </p:custDataLst>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49" name="Google Shape;4049;p73"/>
            <p:cNvSpPr/>
            <p:nvPr>
              <p:custDataLst>
                <p:tags r:id="rId119"/>
              </p:custDataLst>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0" name="Google Shape;4050;p73"/>
            <p:cNvSpPr/>
            <p:nvPr>
              <p:custDataLst>
                <p:tags r:id="rId120"/>
              </p:custDataLst>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1" name="Google Shape;4051;p73"/>
            <p:cNvSpPr/>
            <p:nvPr>
              <p:custDataLst>
                <p:tags r:id="rId121"/>
              </p:custDataLst>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2" name="Google Shape;4052;p73"/>
            <p:cNvSpPr/>
            <p:nvPr>
              <p:custDataLst>
                <p:tags r:id="rId122"/>
              </p:custDataLst>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3" name="Google Shape;4053;p73"/>
            <p:cNvSpPr/>
            <p:nvPr>
              <p:custDataLst>
                <p:tags r:id="rId123"/>
              </p:custDataLst>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4" name="Google Shape;4054;p73"/>
            <p:cNvSpPr/>
            <p:nvPr>
              <p:custDataLst>
                <p:tags r:id="rId124"/>
              </p:custDataLst>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5" name="Google Shape;4055;p73"/>
            <p:cNvSpPr/>
            <p:nvPr>
              <p:custDataLst>
                <p:tags r:id="rId125"/>
              </p:custDataLst>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6" name="Google Shape;4056;p73"/>
            <p:cNvSpPr/>
            <p:nvPr>
              <p:custDataLst>
                <p:tags r:id="rId126"/>
              </p:custDataLst>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7" name="Google Shape;4057;p73"/>
            <p:cNvSpPr/>
            <p:nvPr>
              <p:custDataLst>
                <p:tags r:id="rId127"/>
              </p:custDataLst>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8" name="Google Shape;4058;p73"/>
            <p:cNvSpPr/>
            <p:nvPr>
              <p:custDataLst>
                <p:tags r:id="rId128"/>
              </p:custDataLst>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59" name="Google Shape;4059;p73"/>
            <p:cNvSpPr/>
            <p:nvPr>
              <p:custDataLst>
                <p:tags r:id="rId129"/>
              </p:custDataLst>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0" name="Google Shape;4060;p73"/>
            <p:cNvSpPr/>
            <p:nvPr>
              <p:custDataLst>
                <p:tags r:id="rId130"/>
              </p:custDataLst>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1" name="Google Shape;4061;p73"/>
            <p:cNvSpPr/>
            <p:nvPr>
              <p:custDataLst>
                <p:tags r:id="rId131"/>
              </p:custDataLst>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2" name="Google Shape;4062;p73"/>
            <p:cNvSpPr/>
            <p:nvPr>
              <p:custDataLst>
                <p:tags r:id="rId132"/>
              </p:custDataLst>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3" name="Google Shape;4063;p73"/>
            <p:cNvSpPr/>
            <p:nvPr>
              <p:custDataLst>
                <p:tags r:id="rId133"/>
              </p:custDataLst>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4" name="Google Shape;4064;p73"/>
            <p:cNvSpPr/>
            <p:nvPr>
              <p:custDataLst>
                <p:tags r:id="rId134"/>
              </p:custDataLst>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5" name="Google Shape;4065;p73"/>
            <p:cNvSpPr/>
            <p:nvPr>
              <p:custDataLst>
                <p:tags r:id="rId135"/>
              </p:custDataLst>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6" name="Google Shape;4066;p73"/>
            <p:cNvSpPr/>
            <p:nvPr>
              <p:custDataLst>
                <p:tags r:id="rId136"/>
              </p:custDataLst>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7" name="Google Shape;4067;p73"/>
            <p:cNvSpPr/>
            <p:nvPr>
              <p:custDataLst>
                <p:tags r:id="rId137"/>
              </p:custDataLst>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8" name="Google Shape;4068;p73"/>
            <p:cNvSpPr/>
            <p:nvPr>
              <p:custDataLst>
                <p:tags r:id="rId138"/>
              </p:custDataLst>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69" name="Google Shape;4069;p73"/>
            <p:cNvSpPr/>
            <p:nvPr>
              <p:custDataLst>
                <p:tags r:id="rId139"/>
              </p:custDataLst>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0" name="Google Shape;4070;p73"/>
            <p:cNvSpPr/>
            <p:nvPr>
              <p:custDataLst>
                <p:tags r:id="rId140"/>
              </p:custDataLst>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1" name="Google Shape;4071;p73"/>
            <p:cNvSpPr/>
            <p:nvPr>
              <p:custDataLst>
                <p:tags r:id="rId141"/>
              </p:custDataLst>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2" name="Google Shape;4072;p73"/>
            <p:cNvSpPr/>
            <p:nvPr>
              <p:custDataLst>
                <p:tags r:id="rId142"/>
              </p:custDataLst>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3" name="Google Shape;4073;p73"/>
            <p:cNvSpPr/>
            <p:nvPr>
              <p:custDataLst>
                <p:tags r:id="rId143"/>
              </p:custDataLst>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4" name="Google Shape;4074;p73"/>
            <p:cNvSpPr/>
            <p:nvPr>
              <p:custDataLst>
                <p:tags r:id="rId144"/>
              </p:custDataLst>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5" name="Google Shape;4075;p73"/>
            <p:cNvSpPr/>
            <p:nvPr>
              <p:custDataLst>
                <p:tags r:id="rId145"/>
              </p:custDataLst>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6" name="Google Shape;4076;p73"/>
            <p:cNvSpPr/>
            <p:nvPr>
              <p:custDataLst>
                <p:tags r:id="rId146"/>
              </p:custDataLst>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7" name="Google Shape;4077;p73"/>
            <p:cNvSpPr/>
            <p:nvPr>
              <p:custDataLst>
                <p:tags r:id="rId147"/>
              </p:custDataLst>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8" name="Google Shape;4078;p73"/>
            <p:cNvSpPr/>
            <p:nvPr>
              <p:custDataLst>
                <p:tags r:id="rId148"/>
              </p:custDataLst>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79" name="Google Shape;4079;p73"/>
            <p:cNvSpPr/>
            <p:nvPr>
              <p:custDataLst>
                <p:tags r:id="rId149"/>
              </p:custDataLst>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0" name="Google Shape;4080;p73"/>
            <p:cNvSpPr/>
            <p:nvPr>
              <p:custDataLst>
                <p:tags r:id="rId150"/>
              </p:custDataLst>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1" name="Google Shape;4081;p73"/>
            <p:cNvSpPr/>
            <p:nvPr>
              <p:custDataLst>
                <p:tags r:id="rId151"/>
              </p:custDataLst>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2" name="Google Shape;4082;p73"/>
            <p:cNvSpPr/>
            <p:nvPr>
              <p:custDataLst>
                <p:tags r:id="rId152"/>
              </p:custDataLst>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3" name="Google Shape;4083;p73"/>
            <p:cNvSpPr/>
            <p:nvPr>
              <p:custDataLst>
                <p:tags r:id="rId153"/>
              </p:custDataLst>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4" name="Google Shape;4084;p73"/>
            <p:cNvSpPr/>
            <p:nvPr>
              <p:custDataLst>
                <p:tags r:id="rId154"/>
              </p:custDataLst>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5" name="Google Shape;4085;p73"/>
            <p:cNvSpPr/>
            <p:nvPr>
              <p:custDataLst>
                <p:tags r:id="rId155"/>
              </p:custDataLst>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6" name="Google Shape;4086;p73"/>
            <p:cNvSpPr/>
            <p:nvPr>
              <p:custDataLst>
                <p:tags r:id="rId156"/>
              </p:custDataLst>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7" name="Google Shape;4087;p73"/>
            <p:cNvSpPr/>
            <p:nvPr>
              <p:custDataLst>
                <p:tags r:id="rId157"/>
              </p:custDataLst>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8" name="Google Shape;4088;p73"/>
            <p:cNvSpPr/>
            <p:nvPr>
              <p:custDataLst>
                <p:tags r:id="rId158"/>
              </p:custDataLst>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89" name="Google Shape;4089;p73"/>
            <p:cNvSpPr/>
            <p:nvPr>
              <p:custDataLst>
                <p:tags r:id="rId159"/>
              </p:custDataLst>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0" name="Google Shape;4090;p73"/>
            <p:cNvSpPr/>
            <p:nvPr>
              <p:custDataLst>
                <p:tags r:id="rId160"/>
              </p:custDataLst>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1" name="Google Shape;4091;p73"/>
            <p:cNvSpPr/>
            <p:nvPr>
              <p:custDataLst>
                <p:tags r:id="rId161"/>
              </p:custDataLst>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2" name="Google Shape;4092;p73"/>
            <p:cNvSpPr/>
            <p:nvPr>
              <p:custDataLst>
                <p:tags r:id="rId162"/>
              </p:custDataLst>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3" name="Google Shape;4093;p73"/>
            <p:cNvSpPr/>
            <p:nvPr>
              <p:custDataLst>
                <p:tags r:id="rId163"/>
              </p:custDataLst>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4" name="Google Shape;4094;p73"/>
            <p:cNvSpPr/>
            <p:nvPr>
              <p:custDataLst>
                <p:tags r:id="rId164"/>
              </p:custDataLst>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5" name="Google Shape;4095;p73"/>
            <p:cNvSpPr/>
            <p:nvPr>
              <p:custDataLst>
                <p:tags r:id="rId165"/>
              </p:custDataLst>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6" name="Google Shape;4096;p73"/>
            <p:cNvSpPr/>
            <p:nvPr>
              <p:custDataLst>
                <p:tags r:id="rId166"/>
              </p:custDataLst>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7" name="Google Shape;4097;p73"/>
            <p:cNvSpPr/>
            <p:nvPr>
              <p:custDataLst>
                <p:tags r:id="rId167"/>
              </p:custDataLst>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8" name="Google Shape;4098;p73"/>
            <p:cNvSpPr/>
            <p:nvPr>
              <p:custDataLst>
                <p:tags r:id="rId168"/>
              </p:custDataLst>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99" name="Google Shape;4099;p73"/>
            <p:cNvSpPr/>
            <p:nvPr>
              <p:custDataLst>
                <p:tags r:id="rId169"/>
              </p:custDataLst>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0" name="Google Shape;4100;p73"/>
            <p:cNvSpPr/>
            <p:nvPr>
              <p:custDataLst>
                <p:tags r:id="rId170"/>
              </p:custDataLst>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1" name="Google Shape;4101;p73"/>
            <p:cNvSpPr/>
            <p:nvPr>
              <p:custDataLst>
                <p:tags r:id="rId171"/>
              </p:custDataLst>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2" name="Google Shape;4102;p73"/>
            <p:cNvSpPr/>
            <p:nvPr>
              <p:custDataLst>
                <p:tags r:id="rId172"/>
              </p:custDataLst>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3" name="Google Shape;4103;p73"/>
            <p:cNvSpPr/>
            <p:nvPr>
              <p:custDataLst>
                <p:tags r:id="rId173"/>
              </p:custDataLst>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4" name="Google Shape;4104;p73"/>
            <p:cNvSpPr/>
            <p:nvPr>
              <p:custDataLst>
                <p:tags r:id="rId174"/>
              </p:custDataLst>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5" name="Google Shape;4105;p73"/>
            <p:cNvSpPr/>
            <p:nvPr>
              <p:custDataLst>
                <p:tags r:id="rId175"/>
              </p:custDataLst>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6" name="Google Shape;4106;p73"/>
            <p:cNvSpPr/>
            <p:nvPr>
              <p:custDataLst>
                <p:tags r:id="rId176"/>
              </p:custDataLst>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7" name="Google Shape;4107;p73"/>
            <p:cNvSpPr/>
            <p:nvPr>
              <p:custDataLst>
                <p:tags r:id="rId177"/>
              </p:custDataLst>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8" name="Google Shape;4108;p73"/>
            <p:cNvSpPr/>
            <p:nvPr>
              <p:custDataLst>
                <p:tags r:id="rId178"/>
              </p:custDataLst>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09" name="Google Shape;4109;p73"/>
            <p:cNvSpPr/>
            <p:nvPr>
              <p:custDataLst>
                <p:tags r:id="rId179"/>
              </p:custDataLst>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0" name="Google Shape;4110;p73"/>
            <p:cNvSpPr/>
            <p:nvPr>
              <p:custDataLst>
                <p:tags r:id="rId180"/>
              </p:custDataLst>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1" name="Google Shape;4111;p73"/>
            <p:cNvSpPr/>
            <p:nvPr>
              <p:custDataLst>
                <p:tags r:id="rId181"/>
              </p:custDataLst>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2" name="Google Shape;4112;p73"/>
            <p:cNvSpPr/>
            <p:nvPr>
              <p:custDataLst>
                <p:tags r:id="rId182"/>
              </p:custDataLst>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3" name="Google Shape;4113;p73"/>
            <p:cNvSpPr/>
            <p:nvPr>
              <p:custDataLst>
                <p:tags r:id="rId183"/>
              </p:custDataLst>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4" name="Google Shape;4114;p73"/>
            <p:cNvSpPr/>
            <p:nvPr>
              <p:custDataLst>
                <p:tags r:id="rId184"/>
              </p:custDataLst>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5" name="Google Shape;4115;p73"/>
            <p:cNvSpPr/>
            <p:nvPr>
              <p:custDataLst>
                <p:tags r:id="rId185"/>
              </p:custDataLst>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6" name="Google Shape;4116;p73"/>
            <p:cNvSpPr/>
            <p:nvPr>
              <p:custDataLst>
                <p:tags r:id="rId186"/>
              </p:custDataLst>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7" name="Google Shape;4117;p73"/>
            <p:cNvSpPr/>
            <p:nvPr>
              <p:custDataLst>
                <p:tags r:id="rId187"/>
              </p:custDataLst>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8" name="Google Shape;4118;p73"/>
            <p:cNvSpPr/>
            <p:nvPr>
              <p:custDataLst>
                <p:tags r:id="rId188"/>
              </p:custDataLst>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19" name="Google Shape;4119;p73"/>
            <p:cNvSpPr/>
            <p:nvPr>
              <p:custDataLst>
                <p:tags r:id="rId189"/>
              </p:custDataLst>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0" name="Google Shape;4120;p73"/>
            <p:cNvSpPr/>
            <p:nvPr>
              <p:custDataLst>
                <p:tags r:id="rId190"/>
              </p:custDataLst>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1" name="Google Shape;4121;p73"/>
            <p:cNvSpPr/>
            <p:nvPr>
              <p:custDataLst>
                <p:tags r:id="rId191"/>
              </p:custDataLst>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2" name="Google Shape;4122;p73"/>
            <p:cNvSpPr/>
            <p:nvPr>
              <p:custDataLst>
                <p:tags r:id="rId192"/>
              </p:custDataLst>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3" name="Google Shape;4123;p73"/>
            <p:cNvSpPr/>
            <p:nvPr>
              <p:custDataLst>
                <p:tags r:id="rId193"/>
              </p:custDataLst>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4" name="Google Shape;4124;p73"/>
            <p:cNvSpPr/>
            <p:nvPr>
              <p:custDataLst>
                <p:tags r:id="rId194"/>
              </p:custDataLst>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5" name="Google Shape;4125;p73"/>
            <p:cNvSpPr/>
            <p:nvPr>
              <p:custDataLst>
                <p:tags r:id="rId195"/>
              </p:custDataLst>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6" name="Google Shape;4126;p73"/>
            <p:cNvSpPr/>
            <p:nvPr>
              <p:custDataLst>
                <p:tags r:id="rId196"/>
              </p:custDataLst>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7" name="Google Shape;4127;p73"/>
            <p:cNvSpPr/>
            <p:nvPr>
              <p:custDataLst>
                <p:tags r:id="rId197"/>
              </p:custDataLst>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8" name="Google Shape;4128;p73"/>
            <p:cNvSpPr/>
            <p:nvPr>
              <p:custDataLst>
                <p:tags r:id="rId198"/>
              </p:custDataLst>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29" name="Google Shape;4129;p73"/>
            <p:cNvSpPr/>
            <p:nvPr>
              <p:custDataLst>
                <p:tags r:id="rId199"/>
              </p:custDataLst>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0" name="Google Shape;4130;p73"/>
            <p:cNvSpPr/>
            <p:nvPr>
              <p:custDataLst>
                <p:tags r:id="rId200"/>
              </p:custDataLst>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1" name="Google Shape;4131;p73"/>
            <p:cNvSpPr/>
            <p:nvPr>
              <p:custDataLst>
                <p:tags r:id="rId201"/>
              </p:custDataLst>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2" name="Google Shape;4132;p73"/>
            <p:cNvSpPr/>
            <p:nvPr>
              <p:custDataLst>
                <p:tags r:id="rId202"/>
              </p:custDataLst>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3" name="Google Shape;4133;p73"/>
            <p:cNvSpPr/>
            <p:nvPr>
              <p:custDataLst>
                <p:tags r:id="rId203"/>
              </p:custDataLst>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4" name="Google Shape;4134;p73"/>
            <p:cNvSpPr/>
            <p:nvPr>
              <p:custDataLst>
                <p:tags r:id="rId204"/>
              </p:custDataLst>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5" name="Google Shape;4135;p73"/>
            <p:cNvSpPr/>
            <p:nvPr>
              <p:custDataLst>
                <p:tags r:id="rId205"/>
              </p:custDataLst>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6" name="Google Shape;4136;p73"/>
            <p:cNvSpPr/>
            <p:nvPr>
              <p:custDataLst>
                <p:tags r:id="rId206"/>
              </p:custDataLst>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7" name="Google Shape;4137;p73"/>
            <p:cNvSpPr/>
            <p:nvPr>
              <p:custDataLst>
                <p:tags r:id="rId207"/>
              </p:custDataLst>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8" name="Google Shape;4138;p73"/>
            <p:cNvSpPr/>
            <p:nvPr>
              <p:custDataLst>
                <p:tags r:id="rId208"/>
              </p:custDataLst>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39" name="Google Shape;4139;p73"/>
            <p:cNvSpPr/>
            <p:nvPr>
              <p:custDataLst>
                <p:tags r:id="rId209"/>
              </p:custDataLst>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0" name="Google Shape;4140;p73"/>
            <p:cNvSpPr/>
            <p:nvPr>
              <p:custDataLst>
                <p:tags r:id="rId210"/>
              </p:custDataLst>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1" name="Google Shape;4141;p73"/>
            <p:cNvSpPr/>
            <p:nvPr>
              <p:custDataLst>
                <p:tags r:id="rId211"/>
              </p:custDataLst>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2" name="Google Shape;4142;p73"/>
            <p:cNvSpPr/>
            <p:nvPr>
              <p:custDataLst>
                <p:tags r:id="rId212"/>
              </p:custDataLst>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3" name="Google Shape;4143;p73"/>
            <p:cNvSpPr/>
            <p:nvPr>
              <p:custDataLst>
                <p:tags r:id="rId213"/>
              </p:custDataLst>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4" name="Google Shape;4144;p73"/>
            <p:cNvSpPr/>
            <p:nvPr>
              <p:custDataLst>
                <p:tags r:id="rId214"/>
              </p:custDataLst>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5" name="Google Shape;4145;p73"/>
            <p:cNvSpPr/>
            <p:nvPr>
              <p:custDataLst>
                <p:tags r:id="rId215"/>
              </p:custDataLst>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6" name="Google Shape;4146;p73"/>
            <p:cNvSpPr/>
            <p:nvPr>
              <p:custDataLst>
                <p:tags r:id="rId216"/>
              </p:custDataLst>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7" name="Google Shape;4147;p73"/>
            <p:cNvSpPr/>
            <p:nvPr>
              <p:custDataLst>
                <p:tags r:id="rId217"/>
              </p:custDataLst>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8" name="Google Shape;4148;p73"/>
            <p:cNvSpPr/>
            <p:nvPr>
              <p:custDataLst>
                <p:tags r:id="rId218"/>
              </p:custDataLst>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49" name="Google Shape;4149;p73"/>
            <p:cNvSpPr/>
            <p:nvPr>
              <p:custDataLst>
                <p:tags r:id="rId219"/>
              </p:custDataLst>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50" name="Google Shape;4150;p73"/>
            <p:cNvSpPr/>
            <p:nvPr>
              <p:custDataLst>
                <p:tags r:id="rId220"/>
              </p:custDataLst>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51" name="Google Shape;4151;p73"/>
            <p:cNvSpPr/>
            <p:nvPr>
              <p:custDataLst>
                <p:tags r:id="rId221"/>
              </p:custDataLst>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sp>
        <p:nvSpPr>
          <p:cNvPr id="2911" name="Google Shape;2911;p62"/>
          <p:cNvSpPr txBox="1">
            <a:spLocks noGrp="1"/>
          </p:cNvSpPr>
          <p:nvPr>
            <p:ph type="title"/>
          </p:nvPr>
        </p:nvSpPr>
        <p:spPr>
          <a:xfrm>
            <a:off x="247426" y="963930"/>
            <a:ext cx="5644104" cy="57594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5400" dirty="0">
                <a:solidFill>
                  <a:schemeClr val="lt1"/>
                </a:solidFill>
              </a:rPr>
              <a:t>Result</a:t>
            </a:r>
            <a:br>
              <a:rPr lang="en-US" altLang="en-GB" sz="5400" dirty="0">
                <a:solidFill>
                  <a:schemeClr val="lt1"/>
                </a:solidFill>
              </a:rPr>
            </a:br>
            <a:r>
              <a:rPr lang="en-US" altLang="en-GB" sz="5400" dirty="0">
                <a:solidFill>
                  <a:schemeClr val="lt1"/>
                </a:solidFill>
              </a:rPr>
              <a:t> &amp;</a:t>
            </a:r>
            <a:br>
              <a:rPr lang="en-US" altLang="en-GB" sz="5400" dirty="0">
                <a:solidFill>
                  <a:schemeClr val="lt1"/>
                </a:solidFill>
              </a:rPr>
            </a:br>
            <a:r>
              <a:rPr lang="en-US" altLang="en-GB" sz="5400" dirty="0">
                <a:solidFill>
                  <a:schemeClr val="lt1"/>
                </a:solidFill>
              </a:rPr>
              <a:t>Recomm</a:t>
            </a:r>
            <a:r>
              <a:rPr lang="en-US" altLang="zh-CN" sz="5400" dirty="0">
                <a:solidFill>
                  <a:schemeClr val="lt1"/>
                </a:solidFill>
              </a:rPr>
              <a:t>e</a:t>
            </a:r>
            <a:r>
              <a:rPr lang="en-US" altLang="en-GB" sz="5400" dirty="0">
                <a:solidFill>
                  <a:schemeClr val="lt1"/>
                </a:solidFill>
              </a:rPr>
              <a:t>ndation</a:t>
            </a:r>
            <a:endParaRPr lang="en-US" altLang="en-GB" sz="5400" dirty="0">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2"/>
          <p:cNvSpPr>
            <a:spLocks noGrp="1"/>
          </p:cNvSpPr>
          <p:nvPr/>
        </p:nvSpPr>
        <p:spPr>
          <a:xfrm>
            <a:off x="1878330" y="21516"/>
            <a:ext cx="4947285" cy="48133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1pPr>
            <a:lvl2pPr marR="0" lvl="1"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2pPr>
            <a:lvl3pPr marR="0" lvl="2"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3pPr>
            <a:lvl4pPr marR="0" lvl="3"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4pPr>
            <a:lvl5pPr marR="0" lvl="4"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5pPr>
            <a:lvl6pPr marR="0" lvl="5"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6pPr>
            <a:lvl7pPr marR="0" lvl="6"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7pPr>
            <a:lvl8pPr marR="0" lvl="7"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8pPr>
            <a:lvl9pPr marR="0" lvl="8"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9pPr>
          </a:lstStyle>
          <a:p>
            <a:r>
              <a:rPr lang="en-US" altLang="en-GB" dirty="0">
                <a:solidFill>
                  <a:schemeClr val="lt1"/>
                </a:solidFill>
              </a:rPr>
              <a:t>Result</a:t>
            </a:r>
            <a:endParaRPr lang="en-US" altLang="en-GB" dirty="0">
              <a:solidFill>
                <a:schemeClr val="lt1"/>
              </a:solidFill>
            </a:endParaRPr>
          </a:p>
        </p:txBody>
      </p:sp>
      <p:pic>
        <p:nvPicPr>
          <p:cNvPr id="6" name="图片 5"/>
          <p:cNvPicPr>
            <a:picLocks noChangeAspect="1"/>
          </p:cNvPicPr>
          <p:nvPr/>
        </p:nvPicPr>
        <p:blipFill>
          <a:blip r:embed="rId1"/>
          <a:stretch>
            <a:fillRect/>
          </a:stretch>
        </p:blipFill>
        <p:spPr>
          <a:xfrm>
            <a:off x="-49427" y="470003"/>
            <a:ext cx="9242854" cy="4733318"/>
          </a:xfrm>
          <a:prstGeom prst="rect">
            <a:avLst/>
          </a:prstGeom>
        </p:spPr>
      </p:pic>
      <p:sp>
        <p:nvSpPr>
          <p:cNvPr id="3" name="矩形 2"/>
          <p:cNvSpPr/>
          <p:nvPr/>
        </p:nvSpPr>
        <p:spPr>
          <a:xfrm>
            <a:off x="926343" y="576988"/>
            <a:ext cx="2323652" cy="1075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926343" y="502846"/>
            <a:ext cx="3179075" cy="261610"/>
          </a:xfrm>
          <a:prstGeom prst="rect">
            <a:avLst/>
          </a:prstGeom>
          <a:noFill/>
        </p:spPr>
        <p:txBody>
          <a:bodyPr wrap="none" rtlCol="0">
            <a:spAutoFit/>
          </a:bodyPr>
          <a:lstStyle/>
          <a:p>
            <a:r>
              <a:rPr lang="en-US" altLang="zh-CN" sz="1100" dirty="0">
                <a:hlinkClick r:id="rId2"/>
              </a:rPr>
              <a:t>https://rank-merchant.herokuapp.com/v1/top100</a:t>
            </a:r>
            <a:endParaRPr lang="zh-CN" altLang="en-US" sz="11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descr="微信图片_20221009193257"/>
          <p:cNvPicPr>
            <a:picLocks noChangeAspect="1"/>
          </p:cNvPicPr>
          <p:nvPr/>
        </p:nvPicPr>
        <p:blipFill>
          <a:blip r:embed="rId1"/>
          <a:stretch>
            <a:fillRect/>
          </a:stretch>
        </p:blipFill>
        <p:spPr>
          <a:xfrm>
            <a:off x="4508500" y="1000760"/>
            <a:ext cx="3375025" cy="3398520"/>
          </a:xfrm>
          <a:prstGeom prst="rect">
            <a:avLst/>
          </a:prstGeom>
        </p:spPr>
      </p:pic>
      <p:sp>
        <p:nvSpPr>
          <p:cNvPr id="3" name="标题 2"/>
          <p:cNvSpPr>
            <a:spLocks noGrp="1"/>
          </p:cNvSpPr>
          <p:nvPr>
            <p:ph type="title" idx="4294967295"/>
          </p:nvPr>
        </p:nvSpPr>
        <p:spPr>
          <a:xfrm>
            <a:off x="3507105" y="197828"/>
            <a:ext cx="1831340" cy="585470"/>
          </a:xfrm>
        </p:spPr>
        <p:txBody>
          <a:bodyPr/>
          <a:lstStyle/>
          <a:p>
            <a:pPr algn="ctr"/>
            <a:r>
              <a:rPr lang="en-GB" dirty="0">
                <a:solidFill>
                  <a:schemeClr val="lt1"/>
                </a:solidFill>
              </a:rPr>
              <a:t>Insights</a:t>
            </a:r>
            <a:endParaRPr lang="en-GB" dirty="0">
              <a:solidFill>
                <a:schemeClr val="lt1"/>
              </a:solidFill>
            </a:endParaRPr>
          </a:p>
        </p:txBody>
      </p:sp>
      <p:sp>
        <p:nvSpPr>
          <p:cNvPr id="11" name="文本框 10"/>
          <p:cNvSpPr txBox="1"/>
          <p:nvPr/>
        </p:nvSpPr>
        <p:spPr>
          <a:xfrm>
            <a:off x="299720" y="932815"/>
            <a:ext cx="1587294" cy="400110"/>
          </a:xfrm>
          <a:prstGeom prst="rect">
            <a:avLst/>
          </a:prstGeom>
          <a:noFill/>
        </p:spPr>
        <p:txBody>
          <a:bodyPr wrap="none" rtlCol="0">
            <a:spAutoFit/>
          </a:bodyPr>
          <a:lstStyle/>
          <a:p>
            <a:r>
              <a:rPr lang="en-GB" sz="2000" dirty="0">
                <a:solidFill>
                  <a:schemeClr val="accent2">
                    <a:lumMod val="20000"/>
                    <a:lumOff val="80000"/>
                  </a:schemeClr>
                </a:solidFill>
                <a:latin typeface="Barlow Semi Condensed Medium" panose="00000606000000000000"/>
                <a:ea typeface="Barlow Semi Condensed Medium" panose="00000606000000000000"/>
                <a:cs typeface="Barlow Semi Condensed Medium" panose="00000606000000000000"/>
              </a:rPr>
              <a:t>Best Segment</a:t>
            </a:r>
            <a:endParaRPr lang="en-GB" sz="2000" dirty="0">
              <a:solidFill>
                <a:schemeClr val="accent2">
                  <a:lumMod val="20000"/>
                  <a:lumOff val="80000"/>
                </a:schemeClr>
              </a:solidFill>
              <a:latin typeface="Barlow Semi Condensed Medium" panose="00000606000000000000"/>
              <a:ea typeface="Barlow Semi Condensed Medium" panose="00000606000000000000"/>
              <a:cs typeface="Barlow Semi Condensed Medium" panose="00000606000000000000"/>
            </a:endParaRPr>
          </a:p>
        </p:txBody>
      </p:sp>
      <p:sp>
        <p:nvSpPr>
          <p:cNvPr id="3399" name="Google Shape;3399;p69"/>
          <p:cNvSpPr txBox="1">
            <a:spLocks noGrp="1"/>
          </p:cNvSpPr>
          <p:nvPr>
            <p:ph type="subTitle" idx="4294967295"/>
            <p:custDataLst>
              <p:tags r:id="rId2"/>
            </p:custDataLst>
          </p:nvPr>
        </p:nvSpPr>
        <p:spPr>
          <a:xfrm>
            <a:off x="411911" y="1281867"/>
            <a:ext cx="3379470" cy="36576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1800" dirty="0">
                <a:solidFill>
                  <a:srgbClr val="3180BC"/>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Personal &amp; Household</a:t>
            </a:r>
            <a:endParaRPr lang="en-US" altLang="en-GB" sz="1800" dirty="0">
              <a:solidFill>
                <a:srgbClr val="3180BC"/>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sp>
        <p:nvSpPr>
          <p:cNvPr id="3400" name="Google Shape;3400;p69" descr="7b0a202020202262756c6c6574223a20227b5c2263617465676f727949645c223a31303030362c5c2274656d706c61746549645c223a32303233313139357d220a7d0a"/>
          <p:cNvSpPr txBox="1">
            <a:spLocks noGrp="1"/>
          </p:cNvSpPr>
          <p:nvPr>
            <p:custDataLst>
              <p:tags r:id="rId3"/>
            </p:custDataLst>
          </p:nvPr>
        </p:nvSpPr>
        <p:spPr>
          <a:xfrm>
            <a:off x="457546" y="1733885"/>
            <a:ext cx="2984790" cy="76263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285750" lvl="0" indent="-285750" algn="l" rtl="0">
              <a:spcBef>
                <a:spcPts val="0"/>
              </a:spcBef>
              <a:spcAft>
                <a:spcPts val="0"/>
              </a:spcAft>
              <a:buClr>
                <a:srgbClr val="FFFFFF"/>
              </a:buClr>
              <a:buFont typeface="Arial" panose="020B0604020202020204" pitchFamily="34" charset="0"/>
              <a:buChar char="•"/>
            </a:pPr>
            <a:r>
              <a:rPr lang="en-GB" sz="1600" dirty="0">
                <a:solidFill>
                  <a:schemeClr val="bg1"/>
                </a:solidFill>
                <a:latin typeface="Barlow Semi Condensed" panose="00000506000000000000"/>
                <a:ea typeface="Barlow Semi Condensed" panose="00000506000000000000"/>
                <a:cs typeface="Barlow Semi Condensed" panose="00000506000000000000"/>
                <a:sym typeface="Barlow Semi Condensed" panose="00000506000000000000"/>
              </a:rPr>
              <a:t>covers the most individual tags</a:t>
            </a:r>
            <a:endParaRPr lang="en-GB" sz="1600" dirty="0">
              <a:solidFill>
                <a:schemeClr val="bg1"/>
              </a:solidFill>
              <a:latin typeface="Barlow Semi Condensed" panose="00000506000000000000"/>
              <a:ea typeface="Barlow Semi Condensed" panose="00000506000000000000"/>
              <a:cs typeface="Barlow Semi Condensed" panose="00000506000000000000"/>
              <a:sym typeface="Barlow Semi Condensed" panose="00000506000000000000"/>
            </a:endParaRPr>
          </a:p>
          <a:p>
            <a:pPr marL="285750" lvl="0" indent="-285750" algn="l" rtl="0">
              <a:spcBef>
                <a:spcPts val="0"/>
              </a:spcBef>
              <a:spcAft>
                <a:spcPts val="0"/>
              </a:spcAft>
              <a:buClr>
                <a:srgbClr val="FFFFFF"/>
              </a:buClr>
              <a:buFont typeface="Arial" panose="020B0604020202020204" pitchFamily="34" charset="0"/>
              <a:buChar char="•"/>
            </a:pPr>
            <a:r>
              <a:rPr lang="en-GB" sz="1600" dirty="0">
                <a:solidFill>
                  <a:schemeClr val="bg1"/>
                </a:solidFill>
                <a:latin typeface="Barlow Semi Condensed" panose="00000506000000000000"/>
                <a:ea typeface="Barlow Semi Condensed" panose="00000506000000000000"/>
                <a:cs typeface="Barlow Semi Condensed" panose="00000506000000000000"/>
                <a:sym typeface="Barlow Semi Condensed" panose="00000506000000000000"/>
              </a:rPr>
              <a:t>purchase</a:t>
            </a:r>
            <a:r>
              <a:rPr lang="en-US" altLang="zh-CN" sz="1600" dirty="0">
                <a:solidFill>
                  <a:schemeClr val="bg1"/>
                </a:solidFill>
                <a:latin typeface="Barlow Semi Condensed" panose="00000506000000000000"/>
                <a:ea typeface="Barlow Semi Condensed" panose="00000506000000000000"/>
                <a:cs typeface="Barlow Semi Condensed" panose="00000506000000000000"/>
                <a:sym typeface="Barlow Semi Condensed" panose="00000506000000000000"/>
              </a:rPr>
              <a:t>s</a:t>
            </a:r>
            <a:r>
              <a:rPr lang="en-GB" sz="1600" dirty="0">
                <a:solidFill>
                  <a:schemeClr val="bg1"/>
                </a:solidFill>
                <a:latin typeface="Barlow Semi Condensed" panose="00000506000000000000"/>
                <a:ea typeface="Barlow Semi Condensed" panose="00000506000000000000"/>
                <a:cs typeface="Barlow Semi Condensed" panose="00000506000000000000"/>
                <a:sym typeface="Barlow Semi Condensed" panose="00000506000000000000"/>
              </a:rPr>
              <a:t> are more frequent and sustainable in long-term</a:t>
            </a:r>
            <a:endParaRPr lang="en-GB" sz="1600" dirty="0">
              <a:solidFill>
                <a:schemeClr val="bg1"/>
              </a:solidFill>
              <a:latin typeface="Barlow Semi Condensed" panose="00000506000000000000"/>
              <a:ea typeface="Barlow Semi Condensed" panose="00000506000000000000"/>
              <a:cs typeface="Barlow Semi Condensed" panose="00000506000000000000"/>
              <a:sym typeface="Barlow Semi Condensed" panose="00000506000000000000"/>
            </a:endParaRPr>
          </a:p>
        </p:txBody>
      </p:sp>
      <p:sp>
        <p:nvSpPr>
          <p:cNvPr id="12" name="文本框 11"/>
          <p:cNvSpPr txBox="1"/>
          <p:nvPr/>
        </p:nvSpPr>
        <p:spPr>
          <a:xfrm>
            <a:off x="337820" y="2641498"/>
            <a:ext cx="1176925" cy="400110"/>
          </a:xfrm>
          <a:prstGeom prst="rect">
            <a:avLst/>
          </a:prstGeom>
          <a:noFill/>
        </p:spPr>
        <p:txBody>
          <a:bodyPr wrap="none" rtlCol="0">
            <a:spAutoFit/>
          </a:bodyPr>
          <a:lstStyle/>
          <a:p>
            <a:r>
              <a:rPr lang="en-US" altLang="en-GB" sz="2000" dirty="0">
                <a:solidFill>
                  <a:schemeClr val="accent2">
                    <a:lumMod val="20000"/>
                    <a:lumOff val="80000"/>
                  </a:schemeClr>
                </a:solidFill>
                <a:latin typeface="Barlow Semi Condensed Medium" panose="00000606000000000000"/>
                <a:ea typeface="Barlow Semi Condensed Medium" panose="00000606000000000000"/>
                <a:cs typeface="Barlow Semi Condensed Medium" panose="00000606000000000000"/>
              </a:rPr>
              <a:t>Best Tags</a:t>
            </a:r>
            <a:endParaRPr lang="en-US" altLang="en-GB" sz="2000" dirty="0">
              <a:solidFill>
                <a:schemeClr val="accent2">
                  <a:lumMod val="20000"/>
                  <a:lumOff val="80000"/>
                </a:schemeClr>
              </a:solidFill>
              <a:latin typeface="Barlow Semi Condensed Medium" panose="00000606000000000000"/>
              <a:ea typeface="Barlow Semi Condensed Medium" panose="00000606000000000000"/>
              <a:cs typeface="Barlow Semi Condensed Medium" panose="00000606000000000000"/>
            </a:endParaRPr>
          </a:p>
        </p:txBody>
      </p:sp>
      <p:sp>
        <p:nvSpPr>
          <p:cNvPr id="13" name="Google Shape;3399;p69"/>
          <p:cNvSpPr txBox="1">
            <a:spLocks noGrp="1"/>
          </p:cNvSpPr>
          <p:nvPr>
            <p:custDataLst>
              <p:tags r:id="rId4"/>
            </p:custDataLst>
          </p:nvPr>
        </p:nvSpPr>
        <p:spPr>
          <a:xfrm>
            <a:off x="432831" y="2998779"/>
            <a:ext cx="2513330" cy="36576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chemeClr val="dk2"/>
              </a:buClr>
              <a:buSzPts val="1600"/>
              <a:buFont typeface="Barlow Semi Condensed" panose="00000506000000000000"/>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r>
              <a:rPr lang="en-US" altLang="en-GB" sz="1800" dirty="0">
                <a:solidFill>
                  <a:srgbClr val="FDA965"/>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Tent</a:t>
            </a:r>
            <a:endParaRPr lang="en-US" altLang="en-GB" sz="1800" dirty="0">
              <a:solidFill>
                <a:srgbClr val="FDA965"/>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sp>
        <p:nvSpPr>
          <p:cNvPr id="17" name="Google Shape;3399;p69"/>
          <p:cNvSpPr txBox="1">
            <a:spLocks noGrp="1"/>
          </p:cNvSpPr>
          <p:nvPr>
            <p:custDataLst>
              <p:tags r:id="rId5"/>
            </p:custDataLst>
          </p:nvPr>
        </p:nvSpPr>
        <p:spPr>
          <a:xfrm>
            <a:off x="432831" y="3873174"/>
            <a:ext cx="2513330" cy="36576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chemeClr val="dk2"/>
              </a:buClr>
              <a:buSzPts val="1600"/>
              <a:buFont typeface="Barlow Semi Condensed" panose="00000506000000000000"/>
              <a:buNone/>
              <a:defRPr sz="1600" b="0" i="0" u="none" strike="noStrike" cap="none">
                <a:solidFill>
                  <a:schemeClr val="dk2"/>
                </a:solidFill>
                <a:latin typeface="Barlow Semi Condensed" panose="00000506000000000000"/>
                <a:ea typeface="Barlow Semi Condensed" panose="00000506000000000000"/>
                <a:cs typeface="Barlow Semi Condensed" panose="00000506000000000000"/>
                <a:sym typeface="Barlow Semi Condensed" panose="0000050600000000000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r>
              <a:rPr lang="en-US" altLang="en-GB" sz="1800" dirty="0">
                <a:solidFill>
                  <a:srgbClr val="70C274"/>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Computer</a:t>
            </a:r>
            <a:endParaRPr lang="en-US" altLang="en-GB" sz="1800" dirty="0">
              <a:solidFill>
                <a:srgbClr val="70C274"/>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sp>
        <p:nvSpPr>
          <p:cNvPr id="18" name="Google Shape;3400;p69" descr="7b0a202020202262756c6c6574223a20227b5c2263617465676f727949645c223a31303030362c5c2274656d706c61746549645c223a32303233313139357d220a7d0a"/>
          <p:cNvSpPr txBox="1">
            <a:spLocks noGrp="1"/>
          </p:cNvSpPr>
          <p:nvPr>
            <p:custDataLst>
              <p:tags r:id="rId6"/>
            </p:custDataLst>
          </p:nvPr>
        </p:nvSpPr>
        <p:spPr>
          <a:xfrm>
            <a:off x="421160" y="4277034"/>
            <a:ext cx="2423160" cy="40703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285750" lvl="0" indent="-285750" algn="l" rtl="0">
              <a:lnSpc>
                <a:spcPct val="50000"/>
              </a:lnSpc>
              <a:spcBef>
                <a:spcPts val="0"/>
              </a:spcBef>
              <a:spcAft>
                <a:spcPts val="0"/>
              </a:spcAft>
              <a:buClr>
                <a:srgbClr val="FFFFFF"/>
              </a:buClr>
              <a:buFont typeface="Arial" panose="020B0604020202020204" pitchFamily="34" charset="0"/>
              <a:buChar char="•"/>
            </a:pPr>
            <a:r>
              <a:rPr lang="en-GB" sz="1600" dirty="0">
                <a:solidFill>
                  <a:schemeClr val="bg1"/>
                </a:solidFill>
                <a:latin typeface="Barlow Semi Condensed" panose="00000506000000000000"/>
                <a:ea typeface="Barlow Semi Condensed" panose="00000506000000000000"/>
                <a:cs typeface="Barlow Semi Condensed" panose="00000506000000000000"/>
                <a:sym typeface="Barlow Semi Condensed" panose="00000506000000000000"/>
              </a:rPr>
              <a:t> higher average revenue</a:t>
            </a:r>
            <a:endParaRPr lang="en-GB" sz="1600" dirty="0">
              <a:solidFill>
                <a:schemeClr val="bg1"/>
              </a:solidFill>
              <a:latin typeface="Barlow Semi Condensed" panose="00000506000000000000"/>
              <a:ea typeface="Barlow Semi Condensed" panose="00000506000000000000"/>
              <a:cs typeface="Barlow Semi Condensed" panose="00000506000000000000"/>
              <a:sym typeface="Barlow Semi Condensed" panose="00000506000000000000"/>
            </a:endParaRPr>
          </a:p>
        </p:txBody>
      </p:sp>
      <p:sp>
        <p:nvSpPr>
          <p:cNvPr id="19" name="Google Shape;3400;p69" descr="7b0a202020202262756c6c6574223a20227b5c2263617465676f727949645c223a31303030362c5c2274656d706c61746549645c223a32303233313139357d220a7d0a"/>
          <p:cNvSpPr txBox="1">
            <a:spLocks noGrp="1"/>
          </p:cNvSpPr>
          <p:nvPr>
            <p:custDataLst>
              <p:tags r:id="rId7"/>
            </p:custDataLst>
          </p:nvPr>
        </p:nvSpPr>
        <p:spPr>
          <a:xfrm>
            <a:off x="433860" y="3212139"/>
            <a:ext cx="2703195" cy="76263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285750" lvl="0" indent="-285750" algn="l" rtl="0">
              <a:spcBef>
                <a:spcPts val="0"/>
              </a:spcBef>
              <a:spcAft>
                <a:spcPts val="0"/>
              </a:spcAft>
              <a:buClr>
                <a:srgbClr val="FFFFFF"/>
              </a:buClr>
              <a:buFont typeface="Arial" panose="020B0604020202020204" pitchFamily="34" charset="0"/>
              <a:buChar char="•"/>
            </a:pPr>
            <a:r>
              <a:rPr lang="en-GB" sz="1600" dirty="0">
                <a:solidFill>
                  <a:schemeClr val="bg1"/>
                </a:solidFill>
                <a:latin typeface="Barlow Semi Condensed" panose="00000506000000000000"/>
                <a:ea typeface="Barlow Semi Condensed" panose="00000506000000000000"/>
                <a:cs typeface="Barlow Semi Condensed" panose="00000506000000000000"/>
                <a:sym typeface="Barlow Semi Condensed" panose="00000506000000000000"/>
              </a:rPr>
              <a:t>larger amount of consumers and transactions</a:t>
            </a:r>
            <a:endParaRPr lang="en-GB" sz="1600" dirty="0">
              <a:solidFill>
                <a:schemeClr val="bg1"/>
              </a:solidFill>
              <a:latin typeface="Barlow Semi Condensed" panose="00000506000000000000"/>
              <a:ea typeface="Barlow Semi Condensed" panose="00000506000000000000"/>
              <a:cs typeface="Barlow Semi Condensed" panose="00000506000000000000"/>
              <a:sym typeface="Barlow Semi Condensed" panose="00000506000000000000"/>
            </a:endParaRPr>
          </a:p>
        </p:txBody>
      </p:sp>
      <p:sp>
        <p:nvSpPr>
          <p:cNvPr id="108" name="Google Shape;108;p16"/>
          <p:cNvSpPr/>
          <p:nvPr/>
        </p:nvSpPr>
        <p:spPr>
          <a:xfrm>
            <a:off x="6028055" y="932815"/>
            <a:ext cx="1284605"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2" name="Google Shape;3399;p69"/>
          <p:cNvSpPr txBox="1">
            <a:spLocks noGrp="1"/>
          </p:cNvSpPr>
          <p:nvPr>
            <p:custDataLst>
              <p:tags r:id="rId8"/>
            </p:custDataLst>
          </p:nvPr>
        </p:nvSpPr>
        <p:spPr>
          <a:xfrm>
            <a:off x="6180455" y="567055"/>
            <a:ext cx="3379470" cy="36576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r>
              <a:rPr lang="en-US" altLang="en-GB" sz="1800" dirty="0">
                <a:solidFill>
                  <a:srgbClr val="3180BC"/>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Personal &amp; Household (43%)</a:t>
            </a:r>
            <a:endParaRPr lang="zh-CN" altLang="en-US" sz="1800" dirty="0">
              <a:solidFill>
                <a:srgbClr val="3180BC"/>
              </a:solidFill>
              <a:latin typeface="Barlow Semi Condensed Medium" panose="00000606000000000000"/>
              <a:ea typeface="宋体" panose="02010600030101010101" pitchFamily="2" charset="-122"/>
              <a:cs typeface="Barlow Semi Condensed Medium" panose="00000606000000000000"/>
              <a:sym typeface="Barlow Semi Condensed Medium" panose="00000606000000000000"/>
            </a:endParaRPr>
          </a:p>
        </p:txBody>
      </p:sp>
      <p:sp>
        <p:nvSpPr>
          <p:cNvPr id="7" name="Google Shape;3399;p69"/>
          <p:cNvSpPr txBox="1">
            <a:spLocks noGrp="1"/>
          </p:cNvSpPr>
          <p:nvPr>
            <p:custDataLst>
              <p:tags r:id="rId9"/>
            </p:custDataLst>
          </p:nvPr>
        </p:nvSpPr>
        <p:spPr>
          <a:xfrm>
            <a:off x="3623841" y="4287177"/>
            <a:ext cx="2018565" cy="36576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r>
              <a:rPr lang="en-US" altLang="en-GB" sz="1800" dirty="0">
                <a:solidFill>
                  <a:srgbClr val="E5550D"/>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Recreational  (30%)</a:t>
            </a:r>
            <a:endParaRPr lang="en-US" altLang="en-GB" sz="1800" dirty="0">
              <a:solidFill>
                <a:srgbClr val="E5550D"/>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sp>
        <p:nvSpPr>
          <p:cNvPr id="8" name="Google Shape;108;p16"/>
          <p:cNvSpPr/>
          <p:nvPr/>
        </p:nvSpPr>
        <p:spPr>
          <a:xfrm rot="10800000" flipH="1">
            <a:off x="6180455" y="4188460"/>
            <a:ext cx="1703070"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9" name="文本框 8"/>
          <p:cNvSpPr txBox="1"/>
          <p:nvPr/>
        </p:nvSpPr>
        <p:spPr>
          <a:xfrm>
            <a:off x="6360605" y="4289082"/>
            <a:ext cx="2894965" cy="368300"/>
          </a:xfrm>
          <a:prstGeom prst="rect">
            <a:avLst/>
          </a:prstGeom>
          <a:noFill/>
        </p:spPr>
        <p:txBody>
          <a:bodyPr wrap="square" rtlCol="0">
            <a:spAutoFit/>
          </a:bodyPr>
          <a:lstStyle/>
          <a:p>
            <a:r>
              <a:rPr lang="en-US" altLang="en-GB" sz="1800" dirty="0">
                <a:solidFill>
                  <a:srgbClr val="31A254"/>
                </a:solidFill>
                <a:latin typeface="Barlow Semi Condensed Medium" panose="00000606000000000000"/>
                <a:ea typeface="Barlow Semi Condensed Medium" panose="00000606000000000000"/>
                <a:cs typeface="Barlow Semi Condensed Medium" panose="00000606000000000000"/>
              </a:rPr>
              <a:t>Technical &amp; Machinery (20%)</a:t>
            </a:r>
            <a:endParaRPr lang="en-US" altLang="en-GB" sz="1800" dirty="0">
              <a:solidFill>
                <a:srgbClr val="31A254"/>
              </a:solidFill>
              <a:latin typeface="Barlow Semi Condensed Medium" panose="00000606000000000000"/>
              <a:ea typeface="Barlow Semi Condensed Medium" panose="00000606000000000000"/>
              <a:cs typeface="Barlow Semi Condensed Medium" panose="00000606000000000000"/>
            </a:endParaRPr>
          </a:p>
        </p:txBody>
      </p:sp>
      <p:sp>
        <p:nvSpPr>
          <p:cNvPr id="10" name="Google Shape;108;p16"/>
          <p:cNvSpPr/>
          <p:nvPr/>
        </p:nvSpPr>
        <p:spPr>
          <a:xfrm rot="10800000" flipH="1">
            <a:off x="7656830" y="3148330"/>
            <a:ext cx="1005205"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14" name="文本框 13"/>
          <p:cNvSpPr txBox="1"/>
          <p:nvPr/>
        </p:nvSpPr>
        <p:spPr>
          <a:xfrm>
            <a:off x="7758379" y="2945422"/>
            <a:ext cx="1546619" cy="735330"/>
          </a:xfrm>
          <a:prstGeom prst="rect">
            <a:avLst/>
          </a:prstGeom>
          <a:noFill/>
          <a:ln>
            <a:noFill/>
          </a:ln>
        </p:spPr>
        <p:txBody>
          <a:bodyPr wrap="square" lIns="91425" tIns="91425" rIns="91425" bIns="91425" rtlCol="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lvl="0" algn="l">
              <a:buSzTx/>
            </a:pPr>
            <a:r>
              <a:rPr lang="en-US" altLang="en-GB" sz="1800" dirty="0">
                <a:solidFill>
                  <a:srgbClr val="756BB0"/>
                </a:solidFill>
                <a:latin typeface="Barlow Semi Condensed Medium" panose="00000606000000000000"/>
                <a:ea typeface="Barlow Semi Condensed Medium" panose="00000606000000000000"/>
                <a:cs typeface="Barlow Semi Condensed Medium" panose="00000606000000000000"/>
                <a:sym typeface="+mn-ea"/>
              </a:rPr>
              <a:t>Health </a:t>
            </a:r>
            <a:endParaRPr lang="en-US" altLang="en-GB" sz="1800" dirty="0">
              <a:solidFill>
                <a:srgbClr val="756BB0"/>
              </a:solidFill>
              <a:latin typeface="Barlow Semi Condensed Medium" panose="00000606000000000000"/>
              <a:ea typeface="Barlow Semi Condensed Medium" panose="00000606000000000000"/>
              <a:cs typeface="Barlow Semi Condensed Medium" panose="00000606000000000000"/>
              <a:sym typeface="+mn-ea"/>
            </a:endParaRPr>
          </a:p>
          <a:p>
            <a:pPr lvl="0" algn="l">
              <a:buSzTx/>
            </a:pPr>
            <a:r>
              <a:rPr lang="en-US" altLang="en-GB" sz="1800" dirty="0">
                <a:solidFill>
                  <a:srgbClr val="756BB0"/>
                </a:solidFill>
                <a:latin typeface="Barlow Semi Condensed Medium" panose="00000606000000000000"/>
                <a:ea typeface="Barlow Semi Condensed Medium" panose="00000606000000000000"/>
                <a:cs typeface="Barlow Semi Condensed Medium" panose="00000606000000000000"/>
                <a:sym typeface="+mn-ea"/>
              </a:rPr>
              <a:t>Services (7%)</a:t>
            </a:r>
            <a:endParaRPr lang="en-US" altLang="en-GB" sz="1800" dirty="0">
              <a:solidFill>
                <a:srgbClr val="756BB0"/>
              </a:solidFill>
              <a:latin typeface="Barlow Semi Condensed Medium" panose="00000606000000000000"/>
              <a:ea typeface="Barlow Semi Condensed Medium" panose="00000606000000000000"/>
              <a:cs typeface="Barlow Semi Condensed Medium" panose="00000606000000000000"/>
              <a:sym typeface="+mn-ea"/>
            </a:endParaRPr>
          </a:p>
        </p:txBody>
      </p:sp>
      <p:sp>
        <p:nvSpPr>
          <p:cNvPr id="109" name="Google Shape;109;p16"/>
          <p:cNvSpPr/>
          <p:nvPr/>
        </p:nvSpPr>
        <p:spPr>
          <a:xfrm>
            <a:off x="7038975" y="1997075"/>
            <a:ext cx="955040" cy="594995"/>
          </a:xfrm>
          <a:custGeom>
            <a:avLst/>
            <a:gdLst/>
            <a:ahLst/>
            <a:cxnLst/>
            <a:rect l="l" t="t" r="r" b="b"/>
            <a:pathLst>
              <a:path w="79316" h="23795" extrusionOk="0">
                <a:moveTo>
                  <a:pt x="79316" y="0"/>
                </a:moveTo>
                <a:lnTo>
                  <a:pt x="21872" y="0"/>
                </a:lnTo>
                <a:lnTo>
                  <a:pt x="21872" y="23795"/>
                </a:lnTo>
                <a:lnTo>
                  <a:pt x="0" y="23795"/>
                </a:lnTo>
              </a:path>
            </a:pathLst>
          </a:custGeom>
          <a:noFill/>
          <a:ln w="9525" cap="flat" cmpd="sng">
            <a:solidFill>
              <a:schemeClr val="accent5">
                <a:lumMod val="20000"/>
                <a:lumOff val="80000"/>
              </a:schemeClr>
            </a:solidFill>
            <a:prstDash val="dash"/>
            <a:round/>
            <a:headEnd type="oval" w="med" len="med"/>
            <a:tailEnd type="oval" w="med" len="med"/>
          </a:ln>
        </p:spPr>
        <p:txBody>
          <a:bodyPr/>
          <a:lstStyle/>
          <a:p/>
        </p:txBody>
      </p:sp>
      <p:sp>
        <p:nvSpPr>
          <p:cNvPr id="5" name="Google Shape;3399;p69"/>
          <p:cNvSpPr txBox="1">
            <a:spLocks noGrp="1"/>
          </p:cNvSpPr>
          <p:nvPr>
            <p:custDataLst>
              <p:tags r:id="rId10"/>
            </p:custDataLst>
          </p:nvPr>
        </p:nvSpPr>
        <p:spPr>
          <a:xfrm>
            <a:off x="8002905" y="1807159"/>
            <a:ext cx="1162050" cy="36576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r>
              <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Barlow Semi Condensed Medium" panose="00000606000000000000"/>
              </a:rPr>
              <a:t>watch (9)</a:t>
            </a:r>
            <a:endPar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Barlow Semi Condensed Medium" panose="00000606000000000000"/>
            </a:endParaRPr>
          </a:p>
        </p:txBody>
      </p:sp>
      <p:sp>
        <p:nvSpPr>
          <p:cNvPr id="21" name="文本框 20"/>
          <p:cNvSpPr txBox="1"/>
          <p:nvPr/>
        </p:nvSpPr>
        <p:spPr>
          <a:xfrm>
            <a:off x="3442335" y="3578860"/>
            <a:ext cx="1297150" cy="307777"/>
          </a:xfrm>
          <a:prstGeom prst="rect">
            <a:avLst/>
          </a:prstGeom>
          <a:noFill/>
        </p:spPr>
        <p:txBody>
          <a:bodyPr wrap="none" rtlCol="0" anchor="t">
            <a:spAutoFit/>
          </a:bodyPr>
          <a:lstStyle/>
          <a:p>
            <a:pPr lvl="0" algn="l">
              <a:buSzTx/>
            </a:pPr>
            <a:r>
              <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rPr>
              <a:t>digital goods (7)</a:t>
            </a:r>
            <a:endPar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endParaRPr>
          </a:p>
        </p:txBody>
      </p:sp>
      <p:sp>
        <p:nvSpPr>
          <p:cNvPr id="22" name="Google Shape;108;p16"/>
          <p:cNvSpPr/>
          <p:nvPr/>
        </p:nvSpPr>
        <p:spPr>
          <a:xfrm flipH="1">
            <a:off x="4343004" y="2478405"/>
            <a:ext cx="1005205"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24" name="文本框 23"/>
          <p:cNvSpPr txBox="1"/>
          <p:nvPr/>
        </p:nvSpPr>
        <p:spPr>
          <a:xfrm>
            <a:off x="3622228" y="2334740"/>
            <a:ext cx="745490" cy="306705"/>
          </a:xfrm>
          <a:prstGeom prst="rect">
            <a:avLst/>
          </a:prstGeom>
          <a:noFill/>
        </p:spPr>
        <p:txBody>
          <a:bodyPr wrap="none" rtlCol="0" anchor="t">
            <a:spAutoFit/>
          </a:bodyPr>
          <a:lstStyle/>
          <a:p>
            <a:pPr lvl="0" algn="l">
              <a:buSzTx/>
            </a:pPr>
            <a:r>
              <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rPr>
              <a:t>tent (14)</a:t>
            </a:r>
            <a:endPar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endParaRPr>
          </a:p>
        </p:txBody>
      </p:sp>
      <p:sp>
        <p:nvSpPr>
          <p:cNvPr id="26" name="Google Shape;108;p16"/>
          <p:cNvSpPr/>
          <p:nvPr/>
        </p:nvSpPr>
        <p:spPr>
          <a:xfrm rot="10800000">
            <a:off x="4031615" y="4191000"/>
            <a:ext cx="1703070"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28" name="Google Shape;108;p16"/>
          <p:cNvSpPr/>
          <p:nvPr/>
        </p:nvSpPr>
        <p:spPr>
          <a:xfrm rot="10800000">
            <a:off x="4779645" y="3301365"/>
            <a:ext cx="763905"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29" name="Google Shape;108;p16"/>
          <p:cNvSpPr/>
          <p:nvPr/>
        </p:nvSpPr>
        <p:spPr>
          <a:xfrm rot="10800000" flipH="1">
            <a:off x="6654800" y="3503930"/>
            <a:ext cx="894080"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30" name="文本框 29"/>
          <p:cNvSpPr txBox="1"/>
          <p:nvPr/>
        </p:nvSpPr>
        <p:spPr>
          <a:xfrm>
            <a:off x="7570470" y="3801745"/>
            <a:ext cx="1135380" cy="306705"/>
          </a:xfrm>
          <a:prstGeom prst="rect">
            <a:avLst/>
          </a:prstGeom>
          <a:noFill/>
        </p:spPr>
        <p:txBody>
          <a:bodyPr wrap="none" rtlCol="0" anchor="t">
            <a:spAutoFit/>
          </a:bodyPr>
          <a:lstStyle/>
          <a:p>
            <a:pPr lvl="0" algn="l">
              <a:buSzTx/>
            </a:pPr>
            <a:r>
              <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rPr>
              <a:t>computer (12)</a:t>
            </a:r>
            <a:endPar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endParaRPr>
          </a:p>
        </p:txBody>
      </p:sp>
      <p:sp>
        <p:nvSpPr>
          <p:cNvPr id="20" name="Google Shape;109;p16"/>
          <p:cNvSpPr/>
          <p:nvPr/>
        </p:nvSpPr>
        <p:spPr>
          <a:xfrm>
            <a:off x="6881495" y="1322172"/>
            <a:ext cx="955040" cy="594995"/>
          </a:xfrm>
          <a:custGeom>
            <a:avLst/>
            <a:gdLst/>
            <a:ahLst/>
            <a:cxnLst/>
            <a:rect l="l" t="t" r="r" b="b"/>
            <a:pathLst>
              <a:path w="79316" h="23795" extrusionOk="0">
                <a:moveTo>
                  <a:pt x="79316" y="0"/>
                </a:moveTo>
                <a:lnTo>
                  <a:pt x="21872" y="0"/>
                </a:lnTo>
                <a:lnTo>
                  <a:pt x="21872" y="23795"/>
                </a:lnTo>
                <a:lnTo>
                  <a:pt x="0" y="23795"/>
                </a:lnTo>
              </a:path>
            </a:pathLst>
          </a:custGeom>
          <a:noFill/>
          <a:ln w="9525" cap="flat" cmpd="sng">
            <a:solidFill>
              <a:schemeClr val="accent5">
                <a:lumMod val="20000"/>
                <a:lumOff val="80000"/>
              </a:schemeClr>
            </a:solidFill>
            <a:prstDash val="dash"/>
            <a:round/>
            <a:headEnd type="oval" w="med" len="med"/>
            <a:tailEnd type="oval" w="med" len="med"/>
          </a:ln>
        </p:spPr>
        <p:txBody>
          <a:bodyPr/>
          <a:lstStyle/>
          <a:p/>
        </p:txBody>
      </p:sp>
      <p:sp>
        <p:nvSpPr>
          <p:cNvPr id="23" name="文本框 22"/>
          <p:cNvSpPr txBox="1"/>
          <p:nvPr/>
        </p:nvSpPr>
        <p:spPr>
          <a:xfrm>
            <a:off x="7839710" y="1142810"/>
            <a:ext cx="641985" cy="306705"/>
          </a:xfrm>
          <a:prstGeom prst="rect">
            <a:avLst/>
          </a:prstGeom>
          <a:noFill/>
        </p:spPr>
        <p:txBody>
          <a:bodyPr wrap="none" rtlCol="0" anchor="t">
            <a:spAutoFit/>
          </a:bodyPr>
          <a:lstStyle/>
          <a:p>
            <a:pPr marL="0" lvl="0" indent="0" algn="l" rtl="0">
              <a:spcBef>
                <a:spcPts val="0"/>
              </a:spcBef>
              <a:spcAft>
                <a:spcPts val="0"/>
              </a:spcAft>
              <a:buNone/>
            </a:pPr>
            <a:r>
              <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Barlow Semi Condensed Medium" panose="00000606000000000000"/>
              </a:rPr>
              <a:t>gift (8)</a:t>
            </a:r>
            <a:endPar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Barlow Semi Condensed Medium" panose="0000060600000000000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流程图: 显示 39"/>
          <p:cNvSpPr/>
          <p:nvPr/>
        </p:nvSpPr>
        <p:spPr>
          <a:xfrm>
            <a:off x="-605155" y="100965"/>
            <a:ext cx="2881630" cy="663575"/>
          </a:xfrm>
          <a:prstGeom prst="flowChartDisplay">
            <a:avLst/>
          </a:prstGeom>
          <a:solidFill>
            <a:schemeClr val="tx2">
              <a:lumMod val="10000"/>
              <a:lumOff val="90000"/>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52" name="Google Shape;4152;p73"/>
          <p:cNvGrpSpPr/>
          <p:nvPr/>
        </p:nvGrpSpPr>
        <p:grpSpPr>
          <a:xfrm>
            <a:off x="3594735" y="1543050"/>
            <a:ext cx="1911985" cy="1716405"/>
            <a:chOff x="1338075" y="463925"/>
            <a:chExt cx="5022575" cy="4585450"/>
          </a:xfrm>
        </p:grpSpPr>
        <p:sp>
          <p:nvSpPr>
            <p:cNvPr id="4153" name="Google Shape;4153;p73"/>
            <p:cNvSpPr/>
            <p:nvPr>
              <p:custDataLst>
                <p:tags r:id="rId1"/>
              </p:custDataLst>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54" name="Google Shape;4154;p73"/>
            <p:cNvSpPr/>
            <p:nvPr>
              <p:custDataLst>
                <p:tags r:id="rId2"/>
              </p:custDataLst>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55" name="Google Shape;4155;p73"/>
            <p:cNvSpPr/>
            <p:nvPr>
              <p:custDataLst>
                <p:tags r:id="rId3"/>
              </p:custDataLst>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56" name="Google Shape;4156;p73"/>
            <p:cNvSpPr/>
            <p:nvPr>
              <p:custDataLst>
                <p:tags r:id="rId4"/>
              </p:custDataLst>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57" name="Google Shape;4157;p73"/>
            <p:cNvSpPr/>
            <p:nvPr>
              <p:custDataLst>
                <p:tags r:id="rId5"/>
              </p:custDataLst>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58" name="Google Shape;4158;p73"/>
            <p:cNvSpPr/>
            <p:nvPr>
              <p:custDataLst>
                <p:tags r:id="rId6"/>
              </p:custDataLst>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59" name="Google Shape;4159;p73"/>
            <p:cNvSpPr/>
            <p:nvPr>
              <p:custDataLst>
                <p:tags r:id="rId7"/>
              </p:custDataLst>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60" name="Google Shape;4160;p73"/>
            <p:cNvSpPr/>
            <p:nvPr>
              <p:custDataLst>
                <p:tags r:id="rId8"/>
              </p:custDataLst>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61" name="Google Shape;4161;p73"/>
            <p:cNvSpPr/>
            <p:nvPr>
              <p:custDataLst>
                <p:tags r:id="rId9"/>
              </p:custDataLst>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62" name="Google Shape;4162;p73"/>
            <p:cNvSpPr/>
            <p:nvPr>
              <p:custDataLst>
                <p:tags r:id="rId10"/>
              </p:custDataLst>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63" name="Google Shape;4163;p73"/>
            <p:cNvSpPr/>
            <p:nvPr>
              <p:custDataLst>
                <p:tags r:id="rId11"/>
              </p:custDataLst>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64" name="Google Shape;4164;p73"/>
            <p:cNvSpPr/>
            <p:nvPr>
              <p:custDataLst>
                <p:tags r:id="rId12"/>
              </p:custDataLst>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65" name="Google Shape;4165;p73"/>
            <p:cNvSpPr/>
            <p:nvPr>
              <p:custDataLst>
                <p:tags r:id="rId13"/>
              </p:custDataLst>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66" name="Google Shape;4166;p73"/>
            <p:cNvSpPr/>
            <p:nvPr>
              <p:custDataLst>
                <p:tags r:id="rId14"/>
              </p:custDataLst>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67" name="Google Shape;4167;p73"/>
            <p:cNvSpPr/>
            <p:nvPr>
              <p:custDataLst>
                <p:tags r:id="rId15"/>
              </p:custDataLst>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68" name="Google Shape;4168;p73"/>
            <p:cNvSpPr/>
            <p:nvPr>
              <p:custDataLst>
                <p:tags r:id="rId16"/>
              </p:custDataLst>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69" name="Google Shape;4169;p73"/>
            <p:cNvSpPr/>
            <p:nvPr>
              <p:custDataLst>
                <p:tags r:id="rId17"/>
              </p:custDataLst>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70" name="Google Shape;4170;p73"/>
            <p:cNvSpPr/>
            <p:nvPr>
              <p:custDataLst>
                <p:tags r:id="rId18"/>
              </p:custDataLst>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71" name="Google Shape;4171;p73"/>
            <p:cNvSpPr/>
            <p:nvPr>
              <p:custDataLst>
                <p:tags r:id="rId19"/>
              </p:custDataLst>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72" name="Google Shape;4172;p73"/>
            <p:cNvSpPr/>
            <p:nvPr>
              <p:custDataLst>
                <p:tags r:id="rId20"/>
              </p:custDataLst>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73" name="Google Shape;4173;p73"/>
            <p:cNvSpPr/>
            <p:nvPr>
              <p:custDataLst>
                <p:tags r:id="rId21"/>
              </p:custDataLst>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74" name="Google Shape;4174;p73"/>
            <p:cNvSpPr/>
            <p:nvPr>
              <p:custDataLst>
                <p:tags r:id="rId22"/>
              </p:custDataLst>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75" name="Google Shape;4175;p73"/>
            <p:cNvSpPr/>
            <p:nvPr>
              <p:custDataLst>
                <p:tags r:id="rId23"/>
              </p:custDataLst>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76" name="Google Shape;4176;p73"/>
            <p:cNvSpPr/>
            <p:nvPr>
              <p:custDataLst>
                <p:tags r:id="rId24"/>
              </p:custDataLst>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77" name="Google Shape;4177;p73"/>
            <p:cNvSpPr/>
            <p:nvPr>
              <p:custDataLst>
                <p:tags r:id="rId25"/>
              </p:custDataLst>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78" name="Google Shape;4178;p73"/>
            <p:cNvSpPr/>
            <p:nvPr>
              <p:custDataLst>
                <p:tags r:id="rId26"/>
              </p:custDataLst>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79" name="Google Shape;4179;p73"/>
            <p:cNvSpPr/>
            <p:nvPr>
              <p:custDataLst>
                <p:tags r:id="rId27"/>
              </p:custDataLst>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80" name="Google Shape;4180;p73"/>
            <p:cNvSpPr/>
            <p:nvPr>
              <p:custDataLst>
                <p:tags r:id="rId28"/>
              </p:custDataLst>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81" name="Google Shape;4181;p73"/>
            <p:cNvSpPr/>
            <p:nvPr>
              <p:custDataLst>
                <p:tags r:id="rId29"/>
              </p:custDataLst>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82" name="Google Shape;4182;p73"/>
            <p:cNvSpPr/>
            <p:nvPr>
              <p:custDataLst>
                <p:tags r:id="rId30"/>
              </p:custDataLst>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83" name="Google Shape;4183;p73"/>
            <p:cNvSpPr/>
            <p:nvPr>
              <p:custDataLst>
                <p:tags r:id="rId31"/>
              </p:custDataLst>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84" name="Google Shape;4184;p73"/>
            <p:cNvSpPr/>
            <p:nvPr>
              <p:custDataLst>
                <p:tags r:id="rId32"/>
              </p:custDataLst>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85" name="Google Shape;4185;p73"/>
            <p:cNvSpPr/>
            <p:nvPr>
              <p:custDataLst>
                <p:tags r:id="rId33"/>
              </p:custDataLst>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86" name="Google Shape;4186;p73"/>
            <p:cNvSpPr/>
            <p:nvPr>
              <p:custDataLst>
                <p:tags r:id="rId34"/>
              </p:custDataLst>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87" name="Google Shape;4187;p73"/>
            <p:cNvSpPr/>
            <p:nvPr>
              <p:custDataLst>
                <p:tags r:id="rId35"/>
              </p:custDataLst>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88" name="Google Shape;4188;p73"/>
            <p:cNvSpPr/>
            <p:nvPr>
              <p:custDataLst>
                <p:tags r:id="rId36"/>
              </p:custDataLst>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89" name="Google Shape;4189;p73"/>
            <p:cNvSpPr/>
            <p:nvPr>
              <p:custDataLst>
                <p:tags r:id="rId37"/>
              </p:custDataLst>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90" name="Google Shape;4190;p73"/>
            <p:cNvSpPr/>
            <p:nvPr>
              <p:custDataLst>
                <p:tags r:id="rId38"/>
              </p:custDataLst>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91" name="Google Shape;4191;p73"/>
            <p:cNvSpPr/>
            <p:nvPr>
              <p:custDataLst>
                <p:tags r:id="rId39"/>
              </p:custDataLst>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92" name="Google Shape;4192;p73"/>
            <p:cNvSpPr/>
            <p:nvPr>
              <p:custDataLst>
                <p:tags r:id="rId40"/>
              </p:custDataLst>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93" name="Google Shape;4193;p73"/>
            <p:cNvSpPr/>
            <p:nvPr>
              <p:custDataLst>
                <p:tags r:id="rId41"/>
              </p:custDataLst>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94" name="Google Shape;4194;p73"/>
            <p:cNvSpPr/>
            <p:nvPr>
              <p:custDataLst>
                <p:tags r:id="rId42"/>
              </p:custDataLst>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95" name="Google Shape;4195;p73"/>
            <p:cNvSpPr/>
            <p:nvPr>
              <p:custDataLst>
                <p:tags r:id="rId43"/>
              </p:custDataLst>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96" name="Google Shape;4196;p73"/>
            <p:cNvSpPr/>
            <p:nvPr>
              <p:custDataLst>
                <p:tags r:id="rId44"/>
              </p:custDataLst>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97" name="Google Shape;4197;p73"/>
            <p:cNvSpPr/>
            <p:nvPr>
              <p:custDataLst>
                <p:tags r:id="rId45"/>
              </p:custDataLst>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98" name="Google Shape;4198;p73"/>
            <p:cNvSpPr/>
            <p:nvPr>
              <p:custDataLst>
                <p:tags r:id="rId46"/>
              </p:custDataLst>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99" name="Google Shape;4199;p73"/>
            <p:cNvSpPr/>
            <p:nvPr>
              <p:custDataLst>
                <p:tags r:id="rId47"/>
              </p:custDataLst>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00" name="Google Shape;4200;p73"/>
            <p:cNvSpPr/>
            <p:nvPr>
              <p:custDataLst>
                <p:tags r:id="rId48"/>
              </p:custDataLst>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01" name="Google Shape;4201;p73"/>
            <p:cNvSpPr/>
            <p:nvPr>
              <p:custDataLst>
                <p:tags r:id="rId49"/>
              </p:custDataLst>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02" name="Google Shape;4202;p73"/>
            <p:cNvSpPr/>
            <p:nvPr>
              <p:custDataLst>
                <p:tags r:id="rId50"/>
              </p:custDataLst>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03" name="Google Shape;4203;p73"/>
            <p:cNvSpPr/>
            <p:nvPr>
              <p:custDataLst>
                <p:tags r:id="rId51"/>
              </p:custDataLst>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04" name="Google Shape;4204;p73"/>
            <p:cNvSpPr/>
            <p:nvPr>
              <p:custDataLst>
                <p:tags r:id="rId52"/>
              </p:custDataLst>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05" name="Google Shape;4205;p73"/>
            <p:cNvSpPr/>
            <p:nvPr>
              <p:custDataLst>
                <p:tags r:id="rId53"/>
              </p:custDataLst>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06" name="Google Shape;4206;p73"/>
            <p:cNvSpPr/>
            <p:nvPr>
              <p:custDataLst>
                <p:tags r:id="rId54"/>
              </p:custDataLst>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07" name="Google Shape;4207;p73"/>
            <p:cNvSpPr/>
            <p:nvPr>
              <p:custDataLst>
                <p:tags r:id="rId55"/>
              </p:custDataLst>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08" name="Google Shape;4208;p73"/>
            <p:cNvSpPr/>
            <p:nvPr>
              <p:custDataLst>
                <p:tags r:id="rId56"/>
              </p:custDataLst>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09" name="Google Shape;4209;p73"/>
            <p:cNvSpPr/>
            <p:nvPr>
              <p:custDataLst>
                <p:tags r:id="rId57"/>
              </p:custDataLst>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10" name="Google Shape;4210;p73"/>
            <p:cNvSpPr/>
            <p:nvPr>
              <p:custDataLst>
                <p:tags r:id="rId58"/>
              </p:custDataLst>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11" name="Google Shape;4211;p73"/>
            <p:cNvSpPr/>
            <p:nvPr>
              <p:custDataLst>
                <p:tags r:id="rId59"/>
              </p:custDataLst>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12" name="Google Shape;4212;p73"/>
            <p:cNvSpPr/>
            <p:nvPr>
              <p:custDataLst>
                <p:tags r:id="rId60"/>
              </p:custDataLst>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13" name="Google Shape;4213;p73"/>
            <p:cNvSpPr/>
            <p:nvPr>
              <p:custDataLst>
                <p:tags r:id="rId61"/>
              </p:custDataLst>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14" name="Google Shape;4214;p73"/>
            <p:cNvSpPr/>
            <p:nvPr>
              <p:custDataLst>
                <p:tags r:id="rId62"/>
              </p:custDataLst>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15" name="Google Shape;4215;p73"/>
            <p:cNvSpPr/>
            <p:nvPr>
              <p:custDataLst>
                <p:tags r:id="rId63"/>
              </p:custDataLst>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16" name="Google Shape;4216;p73"/>
            <p:cNvSpPr/>
            <p:nvPr>
              <p:custDataLst>
                <p:tags r:id="rId64"/>
              </p:custDataLst>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17" name="Google Shape;4217;p73"/>
            <p:cNvSpPr/>
            <p:nvPr>
              <p:custDataLst>
                <p:tags r:id="rId65"/>
              </p:custDataLst>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18" name="Google Shape;4218;p73"/>
            <p:cNvSpPr/>
            <p:nvPr>
              <p:custDataLst>
                <p:tags r:id="rId66"/>
              </p:custDataLst>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19" name="Google Shape;4219;p73"/>
            <p:cNvSpPr/>
            <p:nvPr>
              <p:custDataLst>
                <p:tags r:id="rId67"/>
              </p:custDataLst>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20" name="Google Shape;4220;p73"/>
            <p:cNvSpPr/>
            <p:nvPr>
              <p:custDataLst>
                <p:tags r:id="rId68"/>
              </p:custDataLst>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21" name="Google Shape;4221;p73"/>
            <p:cNvSpPr/>
            <p:nvPr>
              <p:custDataLst>
                <p:tags r:id="rId69"/>
              </p:custDataLst>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22" name="Google Shape;4222;p73"/>
            <p:cNvSpPr/>
            <p:nvPr>
              <p:custDataLst>
                <p:tags r:id="rId70"/>
              </p:custDataLst>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23" name="Google Shape;4223;p73"/>
            <p:cNvSpPr/>
            <p:nvPr>
              <p:custDataLst>
                <p:tags r:id="rId71"/>
              </p:custDataLst>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24" name="Google Shape;4224;p73"/>
            <p:cNvSpPr/>
            <p:nvPr>
              <p:custDataLst>
                <p:tags r:id="rId72"/>
              </p:custDataLst>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25" name="Google Shape;4225;p73"/>
            <p:cNvSpPr/>
            <p:nvPr>
              <p:custDataLst>
                <p:tags r:id="rId73"/>
              </p:custDataLst>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26" name="Google Shape;4226;p73"/>
            <p:cNvSpPr/>
            <p:nvPr>
              <p:custDataLst>
                <p:tags r:id="rId74"/>
              </p:custDataLst>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27" name="Google Shape;4227;p73"/>
            <p:cNvSpPr/>
            <p:nvPr>
              <p:custDataLst>
                <p:tags r:id="rId75"/>
              </p:custDataLst>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28" name="Google Shape;4228;p73"/>
            <p:cNvSpPr/>
            <p:nvPr>
              <p:custDataLst>
                <p:tags r:id="rId76"/>
              </p:custDataLst>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29" name="Google Shape;4229;p73"/>
            <p:cNvSpPr/>
            <p:nvPr>
              <p:custDataLst>
                <p:tags r:id="rId77"/>
              </p:custDataLst>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30" name="Google Shape;4230;p73"/>
            <p:cNvSpPr/>
            <p:nvPr>
              <p:custDataLst>
                <p:tags r:id="rId78"/>
              </p:custDataLst>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31" name="Google Shape;4231;p73"/>
            <p:cNvSpPr/>
            <p:nvPr>
              <p:custDataLst>
                <p:tags r:id="rId79"/>
              </p:custDataLst>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32" name="Google Shape;4232;p73"/>
            <p:cNvSpPr/>
            <p:nvPr>
              <p:custDataLst>
                <p:tags r:id="rId80"/>
              </p:custDataLst>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33" name="Google Shape;4233;p73"/>
            <p:cNvSpPr/>
            <p:nvPr>
              <p:custDataLst>
                <p:tags r:id="rId81"/>
              </p:custDataLst>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34" name="Google Shape;4234;p73"/>
            <p:cNvSpPr/>
            <p:nvPr>
              <p:custDataLst>
                <p:tags r:id="rId82"/>
              </p:custDataLst>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35" name="Google Shape;4235;p73"/>
            <p:cNvSpPr/>
            <p:nvPr>
              <p:custDataLst>
                <p:tags r:id="rId83"/>
              </p:custDataLst>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36" name="Google Shape;4236;p73"/>
            <p:cNvSpPr/>
            <p:nvPr>
              <p:custDataLst>
                <p:tags r:id="rId84"/>
              </p:custDataLst>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37" name="Google Shape;4237;p73"/>
            <p:cNvSpPr/>
            <p:nvPr>
              <p:custDataLst>
                <p:tags r:id="rId85"/>
              </p:custDataLst>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38" name="Google Shape;4238;p73"/>
            <p:cNvSpPr/>
            <p:nvPr>
              <p:custDataLst>
                <p:tags r:id="rId86"/>
              </p:custDataLst>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39" name="Google Shape;4239;p73"/>
            <p:cNvSpPr/>
            <p:nvPr>
              <p:custDataLst>
                <p:tags r:id="rId87"/>
              </p:custDataLst>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40" name="Google Shape;4240;p73"/>
            <p:cNvSpPr/>
            <p:nvPr>
              <p:custDataLst>
                <p:tags r:id="rId88"/>
              </p:custDataLst>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41" name="Google Shape;4241;p73"/>
            <p:cNvSpPr/>
            <p:nvPr>
              <p:custDataLst>
                <p:tags r:id="rId89"/>
              </p:custDataLst>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42" name="Google Shape;4242;p73"/>
            <p:cNvSpPr/>
            <p:nvPr>
              <p:custDataLst>
                <p:tags r:id="rId90"/>
              </p:custDataLst>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43" name="Google Shape;4243;p73"/>
            <p:cNvSpPr/>
            <p:nvPr>
              <p:custDataLst>
                <p:tags r:id="rId91"/>
              </p:custDataLst>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44" name="Google Shape;4244;p73"/>
            <p:cNvSpPr/>
            <p:nvPr>
              <p:custDataLst>
                <p:tags r:id="rId92"/>
              </p:custDataLst>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45" name="Google Shape;4245;p73"/>
            <p:cNvSpPr/>
            <p:nvPr>
              <p:custDataLst>
                <p:tags r:id="rId93"/>
              </p:custDataLst>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46" name="Google Shape;4246;p73"/>
            <p:cNvSpPr/>
            <p:nvPr>
              <p:custDataLst>
                <p:tags r:id="rId94"/>
              </p:custDataLst>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47" name="Google Shape;4247;p73"/>
            <p:cNvSpPr/>
            <p:nvPr>
              <p:custDataLst>
                <p:tags r:id="rId95"/>
              </p:custDataLst>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48" name="Google Shape;4248;p73"/>
            <p:cNvSpPr/>
            <p:nvPr>
              <p:custDataLst>
                <p:tags r:id="rId96"/>
              </p:custDataLst>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49" name="Google Shape;4249;p73"/>
            <p:cNvSpPr/>
            <p:nvPr>
              <p:custDataLst>
                <p:tags r:id="rId97"/>
              </p:custDataLst>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50" name="Google Shape;4250;p73"/>
            <p:cNvSpPr/>
            <p:nvPr>
              <p:custDataLst>
                <p:tags r:id="rId98"/>
              </p:custDataLst>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51" name="Google Shape;4251;p73"/>
            <p:cNvSpPr/>
            <p:nvPr>
              <p:custDataLst>
                <p:tags r:id="rId99"/>
              </p:custDataLst>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52" name="Google Shape;4252;p73"/>
            <p:cNvSpPr/>
            <p:nvPr>
              <p:custDataLst>
                <p:tags r:id="rId100"/>
              </p:custDataLst>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53" name="Google Shape;4253;p73"/>
            <p:cNvSpPr/>
            <p:nvPr>
              <p:custDataLst>
                <p:tags r:id="rId101"/>
              </p:custDataLst>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54" name="Google Shape;4254;p73"/>
            <p:cNvSpPr/>
            <p:nvPr>
              <p:custDataLst>
                <p:tags r:id="rId102"/>
              </p:custDataLst>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55" name="Google Shape;4255;p73"/>
            <p:cNvSpPr/>
            <p:nvPr>
              <p:custDataLst>
                <p:tags r:id="rId103"/>
              </p:custDataLst>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56" name="Google Shape;4256;p73"/>
            <p:cNvSpPr/>
            <p:nvPr>
              <p:custDataLst>
                <p:tags r:id="rId104"/>
              </p:custDataLst>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57" name="Google Shape;4257;p73"/>
            <p:cNvSpPr/>
            <p:nvPr>
              <p:custDataLst>
                <p:tags r:id="rId105"/>
              </p:custDataLst>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58" name="Google Shape;4258;p73"/>
            <p:cNvSpPr/>
            <p:nvPr>
              <p:custDataLst>
                <p:tags r:id="rId106"/>
              </p:custDataLst>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59" name="Google Shape;4259;p73"/>
            <p:cNvSpPr/>
            <p:nvPr>
              <p:custDataLst>
                <p:tags r:id="rId107"/>
              </p:custDataLst>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60" name="Google Shape;4260;p73"/>
            <p:cNvSpPr/>
            <p:nvPr>
              <p:custDataLst>
                <p:tags r:id="rId108"/>
              </p:custDataLst>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61" name="Google Shape;4261;p73"/>
            <p:cNvSpPr/>
            <p:nvPr>
              <p:custDataLst>
                <p:tags r:id="rId109"/>
              </p:custDataLst>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62" name="Google Shape;4262;p73"/>
            <p:cNvSpPr/>
            <p:nvPr>
              <p:custDataLst>
                <p:tags r:id="rId110"/>
              </p:custDataLst>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63" name="Google Shape;4263;p73"/>
            <p:cNvSpPr/>
            <p:nvPr>
              <p:custDataLst>
                <p:tags r:id="rId111"/>
              </p:custDataLst>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64" name="Google Shape;4264;p73"/>
            <p:cNvSpPr/>
            <p:nvPr>
              <p:custDataLst>
                <p:tags r:id="rId112"/>
              </p:custDataLst>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65" name="Google Shape;4265;p73"/>
            <p:cNvSpPr/>
            <p:nvPr>
              <p:custDataLst>
                <p:tags r:id="rId113"/>
              </p:custDataLst>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66" name="Google Shape;4266;p73"/>
            <p:cNvSpPr/>
            <p:nvPr>
              <p:custDataLst>
                <p:tags r:id="rId114"/>
              </p:custDataLst>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67" name="Google Shape;4267;p73"/>
            <p:cNvSpPr/>
            <p:nvPr>
              <p:custDataLst>
                <p:tags r:id="rId115"/>
              </p:custDataLst>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68" name="Google Shape;4268;p73"/>
            <p:cNvSpPr/>
            <p:nvPr>
              <p:custDataLst>
                <p:tags r:id="rId116"/>
              </p:custDataLst>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69" name="Google Shape;4269;p73"/>
            <p:cNvSpPr/>
            <p:nvPr>
              <p:custDataLst>
                <p:tags r:id="rId117"/>
              </p:custDataLst>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70" name="Google Shape;4270;p73"/>
            <p:cNvSpPr/>
            <p:nvPr>
              <p:custDataLst>
                <p:tags r:id="rId118"/>
              </p:custDataLst>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71" name="Google Shape;4271;p73"/>
            <p:cNvSpPr/>
            <p:nvPr>
              <p:custDataLst>
                <p:tags r:id="rId119"/>
              </p:custDataLst>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72" name="Google Shape;4272;p73"/>
            <p:cNvSpPr/>
            <p:nvPr>
              <p:custDataLst>
                <p:tags r:id="rId120"/>
              </p:custDataLst>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73" name="Google Shape;4273;p73"/>
            <p:cNvSpPr/>
            <p:nvPr>
              <p:custDataLst>
                <p:tags r:id="rId121"/>
              </p:custDataLst>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74" name="Google Shape;4274;p73"/>
            <p:cNvSpPr/>
            <p:nvPr>
              <p:custDataLst>
                <p:tags r:id="rId122"/>
              </p:custDataLst>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75" name="Google Shape;4275;p73"/>
            <p:cNvSpPr/>
            <p:nvPr>
              <p:custDataLst>
                <p:tags r:id="rId123"/>
              </p:custDataLst>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76" name="Google Shape;4276;p73"/>
            <p:cNvSpPr/>
            <p:nvPr>
              <p:custDataLst>
                <p:tags r:id="rId124"/>
              </p:custDataLst>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77" name="Google Shape;4277;p73"/>
            <p:cNvSpPr/>
            <p:nvPr>
              <p:custDataLst>
                <p:tags r:id="rId125"/>
              </p:custDataLst>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78" name="Google Shape;4278;p73"/>
            <p:cNvSpPr/>
            <p:nvPr>
              <p:custDataLst>
                <p:tags r:id="rId126"/>
              </p:custDataLst>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79" name="Google Shape;4279;p73"/>
            <p:cNvSpPr/>
            <p:nvPr>
              <p:custDataLst>
                <p:tags r:id="rId127"/>
              </p:custDataLst>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80" name="Google Shape;4280;p73"/>
            <p:cNvSpPr/>
            <p:nvPr>
              <p:custDataLst>
                <p:tags r:id="rId128"/>
              </p:custDataLst>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81" name="Google Shape;4281;p73"/>
            <p:cNvSpPr/>
            <p:nvPr>
              <p:custDataLst>
                <p:tags r:id="rId129"/>
              </p:custDataLst>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82" name="Google Shape;4282;p73"/>
            <p:cNvSpPr/>
            <p:nvPr>
              <p:custDataLst>
                <p:tags r:id="rId130"/>
              </p:custDataLst>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83" name="Google Shape;4283;p73"/>
            <p:cNvSpPr/>
            <p:nvPr>
              <p:custDataLst>
                <p:tags r:id="rId131"/>
              </p:custDataLst>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84" name="Google Shape;4284;p73"/>
            <p:cNvSpPr/>
            <p:nvPr>
              <p:custDataLst>
                <p:tags r:id="rId132"/>
              </p:custDataLst>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85" name="Google Shape;4285;p73"/>
            <p:cNvSpPr/>
            <p:nvPr>
              <p:custDataLst>
                <p:tags r:id="rId133"/>
              </p:custDataLst>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86" name="Google Shape;4286;p73"/>
            <p:cNvSpPr/>
            <p:nvPr>
              <p:custDataLst>
                <p:tags r:id="rId134"/>
              </p:custDataLst>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87" name="Google Shape;4287;p73"/>
            <p:cNvSpPr/>
            <p:nvPr>
              <p:custDataLst>
                <p:tags r:id="rId135"/>
              </p:custDataLst>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88" name="Google Shape;4288;p73"/>
            <p:cNvSpPr/>
            <p:nvPr>
              <p:custDataLst>
                <p:tags r:id="rId136"/>
              </p:custDataLst>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89" name="Google Shape;4289;p73"/>
            <p:cNvSpPr/>
            <p:nvPr>
              <p:custDataLst>
                <p:tags r:id="rId137"/>
              </p:custDataLst>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90" name="Google Shape;4290;p73"/>
            <p:cNvSpPr/>
            <p:nvPr>
              <p:custDataLst>
                <p:tags r:id="rId138"/>
              </p:custDataLst>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91" name="Google Shape;4291;p73"/>
            <p:cNvSpPr/>
            <p:nvPr>
              <p:custDataLst>
                <p:tags r:id="rId139"/>
              </p:custDataLst>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92" name="Google Shape;4292;p73"/>
            <p:cNvSpPr/>
            <p:nvPr>
              <p:custDataLst>
                <p:tags r:id="rId140"/>
              </p:custDataLst>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93" name="Google Shape;4293;p73"/>
            <p:cNvSpPr/>
            <p:nvPr>
              <p:custDataLst>
                <p:tags r:id="rId141"/>
              </p:custDataLst>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94" name="Google Shape;4294;p73"/>
            <p:cNvSpPr/>
            <p:nvPr>
              <p:custDataLst>
                <p:tags r:id="rId142"/>
              </p:custDataLst>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95" name="Google Shape;4295;p73"/>
            <p:cNvSpPr/>
            <p:nvPr>
              <p:custDataLst>
                <p:tags r:id="rId143"/>
              </p:custDataLst>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96" name="Google Shape;4296;p73"/>
            <p:cNvSpPr/>
            <p:nvPr>
              <p:custDataLst>
                <p:tags r:id="rId144"/>
              </p:custDataLst>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97" name="Google Shape;4297;p73"/>
            <p:cNvSpPr/>
            <p:nvPr>
              <p:custDataLst>
                <p:tags r:id="rId145"/>
              </p:custDataLst>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98" name="Google Shape;4298;p73"/>
            <p:cNvSpPr/>
            <p:nvPr>
              <p:custDataLst>
                <p:tags r:id="rId146"/>
              </p:custDataLst>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99" name="Google Shape;4299;p73"/>
            <p:cNvSpPr/>
            <p:nvPr>
              <p:custDataLst>
                <p:tags r:id="rId147"/>
              </p:custDataLst>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00" name="Google Shape;4300;p73"/>
            <p:cNvSpPr/>
            <p:nvPr>
              <p:custDataLst>
                <p:tags r:id="rId148"/>
              </p:custDataLst>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01" name="Google Shape;4301;p73"/>
            <p:cNvSpPr/>
            <p:nvPr>
              <p:custDataLst>
                <p:tags r:id="rId149"/>
              </p:custDataLst>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02" name="Google Shape;4302;p73"/>
            <p:cNvSpPr/>
            <p:nvPr>
              <p:custDataLst>
                <p:tags r:id="rId150"/>
              </p:custDataLst>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03" name="Google Shape;4303;p73"/>
            <p:cNvSpPr/>
            <p:nvPr>
              <p:custDataLst>
                <p:tags r:id="rId151"/>
              </p:custDataLst>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04" name="Google Shape;4304;p73"/>
            <p:cNvSpPr/>
            <p:nvPr>
              <p:custDataLst>
                <p:tags r:id="rId152"/>
              </p:custDataLst>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05" name="Google Shape;4305;p73"/>
            <p:cNvSpPr/>
            <p:nvPr>
              <p:custDataLst>
                <p:tags r:id="rId153"/>
              </p:custDataLst>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06" name="Google Shape;4306;p73"/>
            <p:cNvSpPr/>
            <p:nvPr>
              <p:custDataLst>
                <p:tags r:id="rId154"/>
              </p:custDataLst>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07" name="Google Shape;4307;p73"/>
            <p:cNvSpPr/>
            <p:nvPr>
              <p:custDataLst>
                <p:tags r:id="rId155"/>
              </p:custDataLst>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08" name="Google Shape;4308;p73"/>
            <p:cNvSpPr/>
            <p:nvPr>
              <p:custDataLst>
                <p:tags r:id="rId156"/>
              </p:custDataLst>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09" name="Google Shape;4309;p73"/>
            <p:cNvSpPr/>
            <p:nvPr>
              <p:custDataLst>
                <p:tags r:id="rId157"/>
              </p:custDataLst>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10" name="Google Shape;4310;p73"/>
            <p:cNvSpPr/>
            <p:nvPr>
              <p:custDataLst>
                <p:tags r:id="rId158"/>
              </p:custDataLst>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11" name="Google Shape;4311;p73"/>
            <p:cNvSpPr/>
            <p:nvPr>
              <p:custDataLst>
                <p:tags r:id="rId159"/>
              </p:custDataLst>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12" name="Google Shape;4312;p73"/>
            <p:cNvSpPr/>
            <p:nvPr>
              <p:custDataLst>
                <p:tags r:id="rId160"/>
              </p:custDataLst>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13" name="Google Shape;4313;p73"/>
            <p:cNvSpPr/>
            <p:nvPr>
              <p:custDataLst>
                <p:tags r:id="rId161"/>
              </p:custDataLst>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14" name="Google Shape;4314;p73"/>
            <p:cNvSpPr/>
            <p:nvPr>
              <p:custDataLst>
                <p:tags r:id="rId162"/>
              </p:custDataLst>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15" name="Google Shape;4315;p73"/>
            <p:cNvSpPr/>
            <p:nvPr>
              <p:custDataLst>
                <p:tags r:id="rId163"/>
              </p:custDataLst>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16" name="Google Shape;4316;p73"/>
            <p:cNvSpPr/>
            <p:nvPr>
              <p:custDataLst>
                <p:tags r:id="rId164"/>
              </p:custDataLst>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17" name="Google Shape;4317;p73"/>
            <p:cNvSpPr/>
            <p:nvPr>
              <p:custDataLst>
                <p:tags r:id="rId165"/>
              </p:custDataLst>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18" name="Google Shape;4318;p73"/>
            <p:cNvSpPr/>
            <p:nvPr>
              <p:custDataLst>
                <p:tags r:id="rId166"/>
              </p:custDataLst>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19" name="Google Shape;4319;p73"/>
            <p:cNvSpPr/>
            <p:nvPr>
              <p:custDataLst>
                <p:tags r:id="rId167"/>
              </p:custDataLst>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20" name="Google Shape;4320;p73"/>
            <p:cNvSpPr/>
            <p:nvPr>
              <p:custDataLst>
                <p:tags r:id="rId168"/>
              </p:custDataLst>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21" name="Google Shape;4321;p73"/>
            <p:cNvSpPr/>
            <p:nvPr>
              <p:custDataLst>
                <p:tags r:id="rId169"/>
              </p:custDataLst>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22" name="Google Shape;4322;p73"/>
            <p:cNvSpPr/>
            <p:nvPr>
              <p:custDataLst>
                <p:tags r:id="rId170"/>
              </p:custDataLst>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23" name="Google Shape;4323;p73"/>
            <p:cNvSpPr/>
            <p:nvPr>
              <p:custDataLst>
                <p:tags r:id="rId171"/>
              </p:custDataLst>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24" name="Google Shape;4324;p73"/>
            <p:cNvSpPr/>
            <p:nvPr>
              <p:custDataLst>
                <p:tags r:id="rId172"/>
              </p:custDataLst>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25" name="Google Shape;4325;p73"/>
            <p:cNvSpPr/>
            <p:nvPr>
              <p:custDataLst>
                <p:tags r:id="rId173"/>
              </p:custDataLst>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26" name="Google Shape;4326;p73"/>
            <p:cNvSpPr/>
            <p:nvPr>
              <p:custDataLst>
                <p:tags r:id="rId174"/>
              </p:custDataLst>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27" name="Google Shape;4327;p73"/>
            <p:cNvSpPr/>
            <p:nvPr>
              <p:custDataLst>
                <p:tags r:id="rId175"/>
              </p:custDataLst>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28" name="Google Shape;4328;p73"/>
            <p:cNvSpPr/>
            <p:nvPr>
              <p:custDataLst>
                <p:tags r:id="rId176"/>
              </p:custDataLst>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29" name="Google Shape;4329;p73"/>
            <p:cNvSpPr/>
            <p:nvPr>
              <p:custDataLst>
                <p:tags r:id="rId177"/>
              </p:custDataLst>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30" name="Google Shape;4330;p73"/>
            <p:cNvSpPr/>
            <p:nvPr>
              <p:custDataLst>
                <p:tags r:id="rId178"/>
              </p:custDataLst>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31" name="Google Shape;4331;p73"/>
            <p:cNvSpPr/>
            <p:nvPr>
              <p:custDataLst>
                <p:tags r:id="rId179"/>
              </p:custDataLst>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32" name="Google Shape;4332;p73"/>
            <p:cNvSpPr/>
            <p:nvPr>
              <p:custDataLst>
                <p:tags r:id="rId180"/>
              </p:custDataLst>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33" name="Google Shape;4333;p73"/>
            <p:cNvSpPr/>
            <p:nvPr>
              <p:custDataLst>
                <p:tags r:id="rId181"/>
              </p:custDataLst>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34" name="Google Shape;4334;p73"/>
            <p:cNvSpPr/>
            <p:nvPr>
              <p:custDataLst>
                <p:tags r:id="rId182"/>
              </p:custDataLst>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35" name="Google Shape;4335;p73"/>
            <p:cNvSpPr/>
            <p:nvPr>
              <p:custDataLst>
                <p:tags r:id="rId183"/>
              </p:custDataLst>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36" name="Google Shape;4336;p73"/>
            <p:cNvSpPr/>
            <p:nvPr>
              <p:custDataLst>
                <p:tags r:id="rId184"/>
              </p:custDataLst>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37" name="Google Shape;4337;p73"/>
            <p:cNvSpPr/>
            <p:nvPr>
              <p:custDataLst>
                <p:tags r:id="rId185"/>
              </p:custDataLst>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38" name="Google Shape;4338;p73"/>
            <p:cNvSpPr/>
            <p:nvPr>
              <p:custDataLst>
                <p:tags r:id="rId186"/>
              </p:custDataLst>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39" name="Google Shape;4339;p73"/>
            <p:cNvSpPr/>
            <p:nvPr>
              <p:custDataLst>
                <p:tags r:id="rId187"/>
              </p:custDataLst>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40" name="Google Shape;4340;p73"/>
            <p:cNvSpPr/>
            <p:nvPr>
              <p:custDataLst>
                <p:tags r:id="rId188"/>
              </p:custDataLst>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41" name="Google Shape;4341;p73"/>
            <p:cNvSpPr/>
            <p:nvPr>
              <p:custDataLst>
                <p:tags r:id="rId189"/>
              </p:custDataLst>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42" name="Google Shape;4342;p73"/>
            <p:cNvSpPr/>
            <p:nvPr>
              <p:custDataLst>
                <p:tags r:id="rId190"/>
              </p:custDataLst>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43" name="Google Shape;4343;p73"/>
            <p:cNvSpPr/>
            <p:nvPr>
              <p:custDataLst>
                <p:tags r:id="rId191"/>
              </p:custDataLst>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44" name="Google Shape;4344;p73"/>
            <p:cNvSpPr/>
            <p:nvPr>
              <p:custDataLst>
                <p:tags r:id="rId192"/>
              </p:custDataLst>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45" name="Google Shape;4345;p73"/>
            <p:cNvSpPr/>
            <p:nvPr>
              <p:custDataLst>
                <p:tags r:id="rId193"/>
              </p:custDataLst>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46" name="Google Shape;4346;p73"/>
            <p:cNvSpPr/>
            <p:nvPr>
              <p:custDataLst>
                <p:tags r:id="rId194"/>
              </p:custDataLst>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47" name="Google Shape;4347;p73"/>
            <p:cNvSpPr/>
            <p:nvPr>
              <p:custDataLst>
                <p:tags r:id="rId195"/>
              </p:custDataLst>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48" name="Google Shape;4348;p73"/>
            <p:cNvSpPr/>
            <p:nvPr>
              <p:custDataLst>
                <p:tags r:id="rId196"/>
              </p:custDataLst>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49" name="Google Shape;4349;p73"/>
            <p:cNvSpPr/>
            <p:nvPr>
              <p:custDataLst>
                <p:tags r:id="rId197"/>
              </p:custDataLst>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50" name="Google Shape;4350;p73"/>
            <p:cNvSpPr/>
            <p:nvPr>
              <p:custDataLst>
                <p:tags r:id="rId198"/>
              </p:custDataLst>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51" name="Google Shape;4351;p73"/>
            <p:cNvSpPr/>
            <p:nvPr>
              <p:custDataLst>
                <p:tags r:id="rId199"/>
              </p:custDataLst>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52" name="Google Shape;4352;p73"/>
            <p:cNvSpPr/>
            <p:nvPr>
              <p:custDataLst>
                <p:tags r:id="rId200"/>
              </p:custDataLst>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53" name="Google Shape;4353;p73"/>
            <p:cNvSpPr/>
            <p:nvPr>
              <p:custDataLst>
                <p:tags r:id="rId201"/>
              </p:custDataLst>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54" name="Google Shape;4354;p73"/>
            <p:cNvSpPr/>
            <p:nvPr>
              <p:custDataLst>
                <p:tags r:id="rId202"/>
              </p:custDataLst>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55" name="Google Shape;4355;p73"/>
            <p:cNvSpPr/>
            <p:nvPr>
              <p:custDataLst>
                <p:tags r:id="rId203"/>
              </p:custDataLst>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56" name="Google Shape;4356;p73"/>
            <p:cNvSpPr/>
            <p:nvPr>
              <p:custDataLst>
                <p:tags r:id="rId204"/>
              </p:custDataLst>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57" name="Google Shape;4357;p73"/>
            <p:cNvSpPr/>
            <p:nvPr>
              <p:custDataLst>
                <p:tags r:id="rId205"/>
              </p:custDataLst>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58" name="Google Shape;4358;p73"/>
            <p:cNvSpPr/>
            <p:nvPr>
              <p:custDataLst>
                <p:tags r:id="rId206"/>
              </p:custDataLst>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59" name="Google Shape;4359;p73"/>
            <p:cNvSpPr/>
            <p:nvPr>
              <p:custDataLst>
                <p:tags r:id="rId207"/>
              </p:custDataLst>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60" name="Google Shape;4360;p73"/>
            <p:cNvSpPr/>
            <p:nvPr>
              <p:custDataLst>
                <p:tags r:id="rId208"/>
              </p:custDataLst>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61" name="Google Shape;4361;p73"/>
            <p:cNvSpPr/>
            <p:nvPr>
              <p:custDataLst>
                <p:tags r:id="rId209"/>
              </p:custDataLst>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62" name="Google Shape;4362;p73"/>
            <p:cNvSpPr/>
            <p:nvPr>
              <p:custDataLst>
                <p:tags r:id="rId210"/>
              </p:custDataLst>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63" name="Google Shape;4363;p73"/>
            <p:cNvSpPr/>
            <p:nvPr>
              <p:custDataLst>
                <p:tags r:id="rId211"/>
              </p:custDataLst>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64" name="Google Shape;4364;p73"/>
            <p:cNvSpPr/>
            <p:nvPr>
              <p:custDataLst>
                <p:tags r:id="rId212"/>
              </p:custDataLst>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65" name="Google Shape;4365;p73"/>
            <p:cNvSpPr/>
            <p:nvPr>
              <p:custDataLst>
                <p:tags r:id="rId213"/>
              </p:custDataLst>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66" name="Google Shape;4366;p73"/>
            <p:cNvSpPr/>
            <p:nvPr>
              <p:custDataLst>
                <p:tags r:id="rId214"/>
              </p:custDataLst>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67" name="Google Shape;4367;p73"/>
            <p:cNvSpPr/>
            <p:nvPr>
              <p:custDataLst>
                <p:tags r:id="rId215"/>
              </p:custDataLst>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68" name="Google Shape;4368;p73"/>
            <p:cNvSpPr/>
            <p:nvPr>
              <p:custDataLst>
                <p:tags r:id="rId216"/>
              </p:custDataLst>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69" name="Google Shape;4369;p73"/>
            <p:cNvSpPr/>
            <p:nvPr>
              <p:custDataLst>
                <p:tags r:id="rId217"/>
              </p:custDataLst>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70" name="Google Shape;4370;p73"/>
            <p:cNvSpPr/>
            <p:nvPr>
              <p:custDataLst>
                <p:tags r:id="rId218"/>
              </p:custDataLst>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71" name="Google Shape;4371;p73"/>
            <p:cNvSpPr/>
            <p:nvPr>
              <p:custDataLst>
                <p:tags r:id="rId219"/>
              </p:custDataLst>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72" name="Google Shape;4372;p73"/>
            <p:cNvSpPr/>
            <p:nvPr>
              <p:custDataLst>
                <p:tags r:id="rId220"/>
              </p:custDataLst>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73" name="Google Shape;4373;p73"/>
            <p:cNvSpPr/>
            <p:nvPr>
              <p:custDataLst>
                <p:tags r:id="rId221"/>
              </p:custDataLst>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74" name="Google Shape;4374;p73"/>
            <p:cNvSpPr/>
            <p:nvPr>
              <p:custDataLst>
                <p:tags r:id="rId222"/>
              </p:custDataLst>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75" name="Google Shape;4375;p73"/>
            <p:cNvSpPr/>
            <p:nvPr>
              <p:custDataLst>
                <p:tags r:id="rId223"/>
              </p:custDataLst>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76" name="Google Shape;4376;p73"/>
            <p:cNvSpPr/>
            <p:nvPr>
              <p:custDataLst>
                <p:tags r:id="rId224"/>
              </p:custDataLst>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77" name="Google Shape;4377;p73"/>
            <p:cNvSpPr/>
            <p:nvPr>
              <p:custDataLst>
                <p:tags r:id="rId225"/>
              </p:custDataLst>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78" name="Google Shape;4378;p73"/>
            <p:cNvSpPr/>
            <p:nvPr>
              <p:custDataLst>
                <p:tags r:id="rId226"/>
              </p:custDataLst>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79" name="Google Shape;4379;p73"/>
            <p:cNvSpPr/>
            <p:nvPr>
              <p:custDataLst>
                <p:tags r:id="rId227"/>
              </p:custDataLst>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80" name="Google Shape;4380;p73"/>
            <p:cNvSpPr/>
            <p:nvPr>
              <p:custDataLst>
                <p:tags r:id="rId228"/>
              </p:custDataLst>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81" name="Google Shape;4381;p73"/>
            <p:cNvSpPr/>
            <p:nvPr>
              <p:custDataLst>
                <p:tags r:id="rId229"/>
              </p:custDataLst>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82" name="Google Shape;4382;p73"/>
            <p:cNvSpPr/>
            <p:nvPr>
              <p:custDataLst>
                <p:tags r:id="rId230"/>
              </p:custDataLst>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83" name="Google Shape;4383;p73"/>
            <p:cNvSpPr/>
            <p:nvPr>
              <p:custDataLst>
                <p:tags r:id="rId231"/>
              </p:custDataLst>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84" name="Google Shape;4384;p73"/>
            <p:cNvSpPr/>
            <p:nvPr>
              <p:custDataLst>
                <p:tags r:id="rId232"/>
              </p:custDataLst>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85" name="Google Shape;4385;p73"/>
            <p:cNvSpPr/>
            <p:nvPr>
              <p:custDataLst>
                <p:tags r:id="rId233"/>
              </p:custDataLst>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86" name="Google Shape;4386;p73"/>
            <p:cNvSpPr/>
            <p:nvPr>
              <p:custDataLst>
                <p:tags r:id="rId234"/>
              </p:custDataLst>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87" name="Google Shape;4387;p73"/>
            <p:cNvSpPr/>
            <p:nvPr>
              <p:custDataLst>
                <p:tags r:id="rId235"/>
              </p:custDataLst>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88" name="Google Shape;4388;p73"/>
            <p:cNvSpPr/>
            <p:nvPr>
              <p:custDataLst>
                <p:tags r:id="rId236"/>
              </p:custDataLst>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89" name="Google Shape;4389;p73"/>
            <p:cNvSpPr/>
            <p:nvPr>
              <p:custDataLst>
                <p:tags r:id="rId237"/>
              </p:custDataLst>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90" name="Google Shape;4390;p73"/>
            <p:cNvSpPr/>
            <p:nvPr>
              <p:custDataLst>
                <p:tags r:id="rId238"/>
              </p:custDataLst>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91" name="Google Shape;4391;p73"/>
            <p:cNvSpPr/>
            <p:nvPr>
              <p:custDataLst>
                <p:tags r:id="rId239"/>
              </p:custDataLst>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92" name="Google Shape;4392;p73"/>
            <p:cNvSpPr/>
            <p:nvPr>
              <p:custDataLst>
                <p:tags r:id="rId240"/>
              </p:custDataLst>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93" name="Google Shape;4393;p73"/>
            <p:cNvSpPr/>
            <p:nvPr>
              <p:custDataLst>
                <p:tags r:id="rId241"/>
              </p:custDataLst>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94" name="Google Shape;4394;p73"/>
            <p:cNvSpPr/>
            <p:nvPr>
              <p:custDataLst>
                <p:tags r:id="rId242"/>
              </p:custDataLst>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95" name="Google Shape;4395;p73"/>
            <p:cNvSpPr/>
            <p:nvPr>
              <p:custDataLst>
                <p:tags r:id="rId243"/>
              </p:custDataLst>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96" name="Google Shape;4396;p73"/>
            <p:cNvSpPr/>
            <p:nvPr>
              <p:custDataLst>
                <p:tags r:id="rId244"/>
              </p:custDataLst>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97" name="Google Shape;4397;p73"/>
            <p:cNvSpPr/>
            <p:nvPr>
              <p:custDataLst>
                <p:tags r:id="rId245"/>
              </p:custDataLst>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98" name="Google Shape;4398;p73"/>
            <p:cNvSpPr/>
            <p:nvPr>
              <p:custDataLst>
                <p:tags r:id="rId246"/>
              </p:custDataLst>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99" name="Google Shape;4399;p73"/>
            <p:cNvSpPr/>
            <p:nvPr>
              <p:custDataLst>
                <p:tags r:id="rId247"/>
              </p:custDataLst>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00" name="Google Shape;4400;p73"/>
            <p:cNvSpPr/>
            <p:nvPr>
              <p:custDataLst>
                <p:tags r:id="rId248"/>
              </p:custDataLst>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01" name="Google Shape;4401;p73"/>
            <p:cNvSpPr/>
            <p:nvPr>
              <p:custDataLst>
                <p:tags r:id="rId249"/>
              </p:custDataLst>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02" name="Google Shape;4402;p73"/>
            <p:cNvSpPr/>
            <p:nvPr>
              <p:custDataLst>
                <p:tags r:id="rId250"/>
              </p:custDataLst>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03" name="Google Shape;4403;p73"/>
            <p:cNvSpPr/>
            <p:nvPr>
              <p:custDataLst>
                <p:tags r:id="rId251"/>
              </p:custDataLst>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04" name="Google Shape;4404;p73"/>
            <p:cNvSpPr/>
            <p:nvPr>
              <p:custDataLst>
                <p:tags r:id="rId252"/>
              </p:custDataLst>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05" name="Google Shape;4405;p73"/>
            <p:cNvSpPr/>
            <p:nvPr>
              <p:custDataLst>
                <p:tags r:id="rId253"/>
              </p:custDataLst>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06" name="Google Shape;4406;p73"/>
            <p:cNvSpPr/>
            <p:nvPr>
              <p:custDataLst>
                <p:tags r:id="rId254"/>
              </p:custDataLst>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07" name="Google Shape;4407;p73"/>
            <p:cNvSpPr/>
            <p:nvPr>
              <p:custDataLst>
                <p:tags r:id="rId255"/>
              </p:custDataLst>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08" name="Google Shape;4408;p73"/>
            <p:cNvSpPr/>
            <p:nvPr>
              <p:custDataLst>
                <p:tags r:id="rId256"/>
              </p:custDataLst>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09" name="Google Shape;4409;p73"/>
            <p:cNvSpPr/>
            <p:nvPr>
              <p:custDataLst>
                <p:tags r:id="rId257"/>
              </p:custDataLst>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10" name="Google Shape;4410;p73"/>
            <p:cNvSpPr/>
            <p:nvPr>
              <p:custDataLst>
                <p:tags r:id="rId258"/>
              </p:custDataLst>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11" name="Google Shape;4411;p73"/>
            <p:cNvSpPr/>
            <p:nvPr>
              <p:custDataLst>
                <p:tags r:id="rId259"/>
              </p:custDataLst>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12" name="Google Shape;4412;p73"/>
            <p:cNvSpPr/>
            <p:nvPr>
              <p:custDataLst>
                <p:tags r:id="rId260"/>
              </p:custDataLst>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13" name="Google Shape;4413;p73"/>
            <p:cNvSpPr/>
            <p:nvPr>
              <p:custDataLst>
                <p:tags r:id="rId261"/>
              </p:custDataLst>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14" name="Google Shape;4414;p73"/>
            <p:cNvSpPr/>
            <p:nvPr>
              <p:custDataLst>
                <p:tags r:id="rId262"/>
              </p:custDataLst>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15" name="Google Shape;4415;p73"/>
            <p:cNvSpPr/>
            <p:nvPr>
              <p:custDataLst>
                <p:tags r:id="rId263"/>
              </p:custDataLst>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16" name="Google Shape;4416;p73"/>
            <p:cNvSpPr/>
            <p:nvPr>
              <p:custDataLst>
                <p:tags r:id="rId264"/>
              </p:custDataLst>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sp>
        <p:nvSpPr>
          <p:cNvPr id="7" name="Google Shape;11902;p80"/>
          <p:cNvSpPr>
            <a:spLocks noChangeAspect="1"/>
          </p:cNvSpPr>
          <p:nvPr>
            <p:custDataLst>
              <p:tags r:id="rId265"/>
            </p:custDataLst>
          </p:nvPr>
        </p:nvSpPr>
        <p:spPr>
          <a:xfrm rot="20580000">
            <a:off x="3442335" y="1344930"/>
            <a:ext cx="2376805" cy="279273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9" name="Google Shape;11902;p80"/>
          <p:cNvSpPr>
            <a:spLocks noChangeAspect="1"/>
          </p:cNvSpPr>
          <p:nvPr>
            <p:custDataLst>
              <p:tags r:id="rId266"/>
            </p:custDataLst>
          </p:nvPr>
        </p:nvSpPr>
        <p:spPr>
          <a:xfrm rot="16680000">
            <a:off x="3559810" y="1176020"/>
            <a:ext cx="2376805" cy="279273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0" name="Google Shape;11902;p80"/>
          <p:cNvSpPr>
            <a:spLocks noChangeAspect="1"/>
          </p:cNvSpPr>
          <p:nvPr>
            <p:custDataLst>
              <p:tags r:id="rId267"/>
            </p:custDataLst>
          </p:nvPr>
        </p:nvSpPr>
        <p:spPr>
          <a:xfrm rot="13140000">
            <a:off x="3497580" y="963930"/>
            <a:ext cx="2376805" cy="279273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2" name="Google Shape;11902;p80"/>
          <p:cNvSpPr>
            <a:spLocks noChangeAspect="1"/>
          </p:cNvSpPr>
          <p:nvPr>
            <p:custDataLst>
              <p:tags r:id="rId268"/>
            </p:custDataLst>
          </p:nvPr>
        </p:nvSpPr>
        <p:spPr>
          <a:xfrm rot="7260000">
            <a:off x="3181350" y="1017270"/>
            <a:ext cx="2376805" cy="279273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3" name="Google Shape;11902;p80"/>
          <p:cNvSpPr>
            <a:spLocks noChangeAspect="1"/>
          </p:cNvSpPr>
          <p:nvPr>
            <p:custDataLst>
              <p:tags r:id="rId269"/>
            </p:custDataLst>
          </p:nvPr>
        </p:nvSpPr>
        <p:spPr>
          <a:xfrm rot="3480000">
            <a:off x="3172460" y="1245235"/>
            <a:ext cx="2376805" cy="279273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5" name="六边形 34"/>
          <p:cNvSpPr/>
          <p:nvPr/>
        </p:nvSpPr>
        <p:spPr>
          <a:xfrm>
            <a:off x="2019935" y="3193414"/>
            <a:ext cx="1188000" cy="1044000"/>
          </a:xfrm>
          <a:prstGeom prst="hexagon">
            <a:avLst/>
          </a:prstGeom>
          <a:blipFill rotWithShape="1">
            <a:blip r:embed="rId270"/>
            <a:stretch>
              <a:fillRect/>
            </a:stretch>
          </a:blip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36" name="六边形 35"/>
          <p:cNvSpPr/>
          <p:nvPr/>
        </p:nvSpPr>
        <p:spPr>
          <a:xfrm rot="21232183">
            <a:off x="5639283" y="608468"/>
            <a:ext cx="1189288" cy="1080000"/>
          </a:xfrm>
          <a:prstGeom prst="hexagon">
            <a:avLst/>
          </a:prstGeom>
          <a:blipFill>
            <a:blip r:embed="rId271"/>
            <a:stretch>
              <a:fillRect/>
            </a:stretch>
          </a:blipFill>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dirty="0"/>
          </a:p>
        </p:txBody>
      </p:sp>
      <p:sp>
        <p:nvSpPr>
          <p:cNvPr id="37" name="六边形 36"/>
          <p:cNvSpPr/>
          <p:nvPr/>
        </p:nvSpPr>
        <p:spPr>
          <a:xfrm rot="21185312">
            <a:off x="6104091" y="2459155"/>
            <a:ext cx="1188000" cy="1044000"/>
          </a:xfrm>
          <a:prstGeom prst="hexagon">
            <a:avLst/>
          </a:prstGeom>
          <a:blipFill rotWithShape="1">
            <a:blip r:embed="rId272"/>
            <a:stretch>
              <a:fillRect/>
            </a:stretch>
          </a:blip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38" name="六边形 37"/>
          <p:cNvSpPr/>
          <p:nvPr/>
        </p:nvSpPr>
        <p:spPr>
          <a:xfrm rot="1011860">
            <a:off x="4990484" y="3902479"/>
            <a:ext cx="1188000" cy="1080000"/>
          </a:xfrm>
          <a:prstGeom prst="hexagon">
            <a:avLst/>
          </a:prstGeom>
          <a:blipFill rotWithShape="1">
            <a:blip r:embed="rId273"/>
            <a:stretch>
              <a:fillRect/>
            </a:stretch>
          </a:blip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2861" name="Google Shape;2861;p60"/>
          <p:cNvSpPr txBox="1">
            <a:spLocks noGrp="1"/>
          </p:cNvSpPr>
          <p:nvPr/>
        </p:nvSpPr>
        <p:spPr>
          <a:xfrm>
            <a:off x="-297815" y="146685"/>
            <a:ext cx="2705100" cy="57277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1pPr>
            <a:lvl2pPr marR="0" lvl="1"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2pPr>
            <a:lvl3pPr marR="0" lvl="2"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3pPr>
            <a:lvl4pPr marR="0" lvl="3"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4pPr>
            <a:lvl5pPr marR="0" lvl="4"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5pPr>
            <a:lvl6pPr marR="0" lvl="5"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6pPr>
            <a:lvl7pPr marR="0" lvl="6"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7pPr>
            <a:lvl8pPr marR="0" lvl="7"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8pPr>
            <a:lvl9pPr marR="0" lvl="8"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9pPr>
          </a:lstStyle>
          <a:p>
            <a:pPr marL="0" lvl="0" indent="0" algn="ctr" rtl="0">
              <a:lnSpc>
                <a:spcPct val="100000"/>
              </a:lnSpc>
              <a:spcBef>
                <a:spcPts val="0"/>
              </a:spcBef>
              <a:spcAft>
                <a:spcPts val="0"/>
              </a:spcAft>
              <a:buNone/>
            </a:pPr>
            <a:r>
              <a:rPr lang="en-US" altLang="zh-CN">
                <a:solidFill>
                  <a:schemeClr val="accent2">
                    <a:lumMod val="50000"/>
                  </a:schemeClr>
                </a:solidFill>
              </a:rPr>
              <a:t>Our Team</a:t>
            </a:r>
            <a:endParaRPr lang="en-US" altLang="zh-CN">
              <a:solidFill>
                <a:schemeClr val="accent2">
                  <a:lumMod val="50000"/>
                </a:schemeClr>
              </a:solidFill>
            </a:endParaRPr>
          </a:p>
        </p:txBody>
      </p:sp>
      <p:sp>
        <p:nvSpPr>
          <p:cNvPr id="43" name="文本框 42"/>
          <p:cNvSpPr txBox="1"/>
          <p:nvPr/>
        </p:nvSpPr>
        <p:spPr>
          <a:xfrm>
            <a:off x="260350" y="1058545"/>
            <a:ext cx="1759585" cy="460375"/>
          </a:xfrm>
          <a:prstGeom prst="rect">
            <a:avLst/>
          </a:prstGeom>
          <a:noFill/>
        </p:spPr>
        <p:txBody>
          <a:bodyPr wrap="none" rtlCol="0">
            <a:spAutoFit/>
          </a:bodyPr>
          <a:lstStyle/>
          <a:p>
            <a:pPr algn="l"/>
            <a:r>
              <a:rPr lang="en-US" altLang="zh-CN" sz="2400">
                <a:solidFill>
                  <a:schemeClr val="accent4">
                    <a:lumMod val="20000"/>
                    <a:lumOff val="80000"/>
                  </a:schemeClr>
                </a:solidFill>
                <a:latin typeface="Fjalla One" panose="02000506040000020004"/>
                <a:ea typeface="Fjalla One" panose="02000506040000020004"/>
                <a:cs typeface="Fjalla One" panose="02000506040000020004"/>
              </a:rPr>
              <a:t>Jinxuan </a:t>
            </a:r>
            <a:r>
              <a:rPr lang="en-US" altLang="zh-CN" sz="2400">
                <a:solidFill>
                  <a:schemeClr val="accent4">
                    <a:lumMod val="20000"/>
                    <a:lumOff val="80000"/>
                  </a:schemeClr>
                </a:solidFill>
                <a:latin typeface="Fjalla One" panose="02000506040000020004"/>
                <a:ea typeface="Fjalla One" panose="02000506040000020004"/>
                <a:cs typeface="Fjalla One" panose="02000506040000020004"/>
                <a:sym typeface="+mn-ea"/>
              </a:rPr>
              <a:t>Chen</a:t>
            </a:r>
            <a:endParaRPr lang="en-US" altLang="zh-CN" sz="2400">
              <a:solidFill>
                <a:schemeClr val="accent4">
                  <a:lumMod val="20000"/>
                  <a:lumOff val="80000"/>
                </a:schemeClr>
              </a:solidFill>
              <a:latin typeface="Fjalla One" panose="02000506040000020004"/>
              <a:ea typeface="Fjalla One" panose="02000506040000020004"/>
              <a:cs typeface="Fjalla One" panose="02000506040000020004"/>
            </a:endParaRPr>
          </a:p>
        </p:txBody>
      </p:sp>
      <p:sp>
        <p:nvSpPr>
          <p:cNvPr id="44" name="文本框 43"/>
          <p:cNvSpPr txBox="1"/>
          <p:nvPr/>
        </p:nvSpPr>
        <p:spPr>
          <a:xfrm>
            <a:off x="6986270" y="598170"/>
            <a:ext cx="1508760" cy="460375"/>
          </a:xfrm>
          <a:prstGeom prst="rect">
            <a:avLst/>
          </a:prstGeom>
          <a:noFill/>
        </p:spPr>
        <p:txBody>
          <a:bodyPr wrap="none" rtlCol="0">
            <a:spAutoFit/>
          </a:bodyPr>
          <a:lstStyle/>
          <a:p>
            <a:pPr algn="l"/>
            <a:r>
              <a:rPr lang="en-US" altLang="zh-CN" sz="2400">
                <a:solidFill>
                  <a:schemeClr val="accent4">
                    <a:lumMod val="20000"/>
                    <a:lumOff val="80000"/>
                  </a:schemeClr>
                </a:solidFill>
                <a:latin typeface="Fjalla One" panose="02000506040000020004"/>
                <a:ea typeface="Fjalla One" panose="02000506040000020004"/>
                <a:cs typeface="Fjalla One" panose="02000506040000020004"/>
              </a:rPr>
              <a:t>Luyao </a:t>
            </a:r>
            <a:r>
              <a:rPr lang="en-US" altLang="zh-CN" sz="2400">
                <a:solidFill>
                  <a:schemeClr val="accent4">
                    <a:lumMod val="20000"/>
                    <a:lumOff val="80000"/>
                  </a:schemeClr>
                </a:solidFill>
                <a:latin typeface="Fjalla One" panose="02000506040000020004"/>
                <a:ea typeface="Fjalla One" panose="02000506040000020004"/>
                <a:cs typeface="Fjalla One" panose="02000506040000020004"/>
                <a:sym typeface="+mn-ea"/>
              </a:rPr>
              <a:t>Chen</a:t>
            </a:r>
            <a:endParaRPr lang="en-US" altLang="zh-CN" sz="2400">
              <a:solidFill>
                <a:schemeClr val="accent4">
                  <a:lumMod val="20000"/>
                  <a:lumOff val="80000"/>
                </a:schemeClr>
              </a:solidFill>
              <a:latin typeface="Fjalla One" panose="02000506040000020004"/>
              <a:ea typeface="Fjalla One" panose="02000506040000020004"/>
              <a:cs typeface="Fjalla One" panose="02000506040000020004"/>
            </a:endParaRPr>
          </a:p>
        </p:txBody>
      </p:sp>
      <p:sp>
        <p:nvSpPr>
          <p:cNvPr id="47" name="文本框 46"/>
          <p:cNvSpPr txBox="1"/>
          <p:nvPr/>
        </p:nvSpPr>
        <p:spPr>
          <a:xfrm>
            <a:off x="7261386" y="2399910"/>
            <a:ext cx="1726565" cy="460375"/>
          </a:xfrm>
          <a:prstGeom prst="rect">
            <a:avLst/>
          </a:prstGeom>
          <a:noFill/>
        </p:spPr>
        <p:txBody>
          <a:bodyPr wrap="none" rtlCol="0">
            <a:spAutoFit/>
          </a:bodyPr>
          <a:lstStyle/>
          <a:p>
            <a:r>
              <a:rPr lang="en-US" altLang="zh-CN" sz="2400" dirty="0">
                <a:solidFill>
                  <a:schemeClr val="accent4">
                    <a:lumMod val="20000"/>
                    <a:lumOff val="80000"/>
                  </a:schemeClr>
                </a:solidFill>
                <a:latin typeface="Fjalla One" panose="02000506040000020004"/>
                <a:ea typeface="Fjalla One" panose="02000506040000020004"/>
                <a:cs typeface="Fjalla One" panose="02000506040000020004"/>
              </a:rPr>
              <a:t>Qingyang Wu</a:t>
            </a:r>
            <a:endParaRPr lang="en-US" altLang="zh-CN" sz="2400" dirty="0">
              <a:solidFill>
                <a:schemeClr val="accent4">
                  <a:lumMod val="20000"/>
                  <a:lumOff val="80000"/>
                </a:schemeClr>
              </a:solidFill>
              <a:latin typeface="Fjalla One" panose="02000506040000020004"/>
              <a:ea typeface="Fjalla One" panose="02000506040000020004"/>
              <a:cs typeface="Fjalla One" panose="02000506040000020004"/>
            </a:endParaRPr>
          </a:p>
        </p:txBody>
      </p:sp>
      <p:sp>
        <p:nvSpPr>
          <p:cNvPr id="48" name="文本框 47"/>
          <p:cNvSpPr txBox="1"/>
          <p:nvPr/>
        </p:nvSpPr>
        <p:spPr>
          <a:xfrm>
            <a:off x="6233927" y="4136291"/>
            <a:ext cx="1944370" cy="460375"/>
          </a:xfrm>
          <a:prstGeom prst="rect">
            <a:avLst/>
          </a:prstGeom>
          <a:noFill/>
        </p:spPr>
        <p:txBody>
          <a:bodyPr wrap="none" rtlCol="0">
            <a:spAutoFit/>
          </a:bodyPr>
          <a:lstStyle/>
          <a:p>
            <a:r>
              <a:rPr lang="en-US" altLang="zh-CN" sz="2400" dirty="0" err="1">
                <a:solidFill>
                  <a:schemeClr val="accent4">
                    <a:lumMod val="20000"/>
                    <a:lumOff val="80000"/>
                  </a:schemeClr>
                </a:solidFill>
                <a:latin typeface="Fjalla One" panose="02000506040000020004"/>
                <a:ea typeface="Fjalla One" panose="02000506040000020004"/>
                <a:cs typeface="Fjalla One" panose="02000506040000020004"/>
              </a:rPr>
              <a:t>Xiaotong</a:t>
            </a:r>
            <a:r>
              <a:rPr lang="en-US" altLang="zh-CN" sz="2400" dirty="0">
                <a:solidFill>
                  <a:schemeClr val="accent4">
                    <a:lumMod val="20000"/>
                    <a:lumOff val="80000"/>
                  </a:schemeClr>
                </a:solidFill>
                <a:latin typeface="Fjalla One" panose="02000506040000020004"/>
                <a:ea typeface="Fjalla One" panose="02000506040000020004"/>
                <a:cs typeface="Fjalla One" panose="02000506040000020004"/>
              </a:rPr>
              <a:t> Wang</a:t>
            </a:r>
            <a:endParaRPr lang="en-US" altLang="zh-CN" sz="2400" dirty="0">
              <a:solidFill>
                <a:schemeClr val="accent4">
                  <a:lumMod val="20000"/>
                  <a:lumOff val="80000"/>
                </a:schemeClr>
              </a:solidFill>
              <a:latin typeface="Fjalla One" panose="02000506040000020004"/>
              <a:ea typeface="Fjalla One" panose="02000506040000020004"/>
              <a:cs typeface="Fjalla One" panose="02000506040000020004"/>
            </a:endParaRPr>
          </a:p>
        </p:txBody>
      </p:sp>
      <p:sp>
        <p:nvSpPr>
          <p:cNvPr id="49" name="文本框 48"/>
          <p:cNvSpPr txBox="1"/>
          <p:nvPr/>
        </p:nvSpPr>
        <p:spPr>
          <a:xfrm>
            <a:off x="379095" y="3193415"/>
            <a:ext cx="1522730" cy="460375"/>
          </a:xfrm>
          <a:prstGeom prst="rect">
            <a:avLst/>
          </a:prstGeom>
          <a:noFill/>
        </p:spPr>
        <p:txBody>
          <a:bodyPr wrap="none" rtlCol="0">
            <a:spAutoFit/>
          </a:bodyPr>
          <a:lstStyle/>
          <a:p>
            <a:r>
              <a:rPr lang="en-US" altLang="zh-CN" sz="2400">
                <a:solidFill>
                  <a:schemeClr val="accent4">
                    <a:lumMod val="20000"/>
                    <a:lumOff val="80000"/>
                  </a:schemeClr>
                </a:solidFill>
                <a:latin typeface="Fjalla One" panose="02000506040000020004"/>
                <a:ea typeface="Fjalla One" panose="02000506040000020004"/>
                <a:cs typeface="Fjalla One" panose="02000506040000020004"/>
              </a:rPr>
              <a:t>Yuchen Luo</a:t>
            </a:r>
            <a:endParaRPr lang="en-US" altLang="zh-CN" sz="2400">
              <a:solidFill>
                <a:schemeClr val="accent4">
                  <a:lumMod val="20000"/>
                  <a:lumOff val="80000"/>
                </a:schemeClr>
              </a:solidFill>
              <a:latin typeface="Fjalla One" panose="02000506040000020004"/>
              <a:ea typeface="Fjalla One" panose="02000506040000020004"/>
              <a:cs typeface="Fjalla One" panose="02000506040000020004"/>
            </a:endParaRPr>
          </a:p>
        </p:txBody>
      </p:sp>
      <p:pic>
        <p:nvPicPr>
          <p:cNvPr id="3" name="图片 2" descr="女孩在吃东西&#10;&#10;描述已自动生成"/>
          <p:cNvPicPr preferRelativeResize="0"/>
          <p:nvPr/>
        </p:nvPicPr>
        <p:blipFill rotWithShape="1">
          <a:blip r:embed="rId274"/>
          <a:srcRect l="52" t="6132" r="-1284" b="25291"/>
          <a:stretch>
            <a:fillRect/>
          </a:stretch>
        </p:blipFill>
        <p:spPr>
          <a:xfrm>
            <a:off x="2023634" y="928409"/>
            <a:ext cx="1188000" cy="1080000"/>
          </a:xfrm>
          <a:prstGeom prst="hexagon">
            <a:avLst/>
          </a:prstGeom>
          <a:ln w="25400">
            <a:solidFill>
              <a:schemeClr val="accent1"/>
            </a:solidFill>
          </a:ln>
          <a:effectLst>
            <a:outerShdw blurRad="50800" dist="38100" dir="8100000" algn="tr" rotWithShape="0">
              <a:prstClr val="black">
                <a:alpha val="40000"/>
              </a:prst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descr="微信图片_20221009193257"/>
          <p:cNvPicPr>
            <a:picLocks noChangeAspect="1"/>
          </p:cNvPicPr>
          <p:nvPr/>
        </p:nvPicPr>
        <p:blipFill>
          <a:blip r:embed="rId1"/>
          <a:stretch>
            <a:fillRect/>
          </a:stretch>
        </p:blipFill>
        <p:spPr>
          <a:xfrm>
            <a:off x="4508500" y="1000760"/>
            <a:ext cx="3375025" cy="3398520"/>
          </a:xfrm>
          <a:prstGeom prst="rect">
            <a:avLst/>
          </a:prstGeom>
        </p:spPr>
      </p:pic>
      <p:sp>
        <p:nvSpPr>
          <p:cNvPr id="108" name="Google Shape;108;p16"/>
          <p:cNvSpPr/>
          <p:nvPr/>
        </p:nvSpPr>
        <p:spPr>
          <a:xfrm>
            <a:off x="6028055" y="932815"/>
            <a:ext cx="1284605"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2" name="Google Shape;3399;p69"/>
          <p:cNvSpPr txBox="1">
            <a:spLocks noGrp="1"/>
          </p:cNvSpPr>
          <p:nvPr>
            <p:custDataLst>
              <p:tags r:id="rId2"/>
            </p:custDataLst>
          </p:nvPr>
        </p:nvSpPr>
        <p:spPr>
          <a:xfrm>
            <a:off x="6180455" y="567055"/>
            <a:ext cx="3379470" cy="36576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r>
              <a:rPr lang="en-US" altLang="en-GB" sz="1800" dirty="0">
                <a:solidFill>
                  <a:srgbClr val="3180BC"/>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Personal &amp; Household (43%)</a:t>
            </a:r>
            <a:endParaRPr lang="zh-CN" altLang="en-US" sz="1800" dirty="0">
              <a:solidFill>
                <a:srgbClr val="3180BC"/>
              </a:solidFill>
              <a:latin typeface="Barlow Semi Condensed Medium" panose="00000606000000000000"/>
              <a:ea typeface="宋体" panose="02010600030101010101" pitchFamily="2" charset="-122"/>
              <a:cs typeface="Barlow Semi Condensed Medium" panose="00000606000000000000"/>
              <a:sym typeface="Barlow Semi Condensed Medium" panose="00000606000000000000"/>
            </a:endParaRPr>
          </a:p>
        </p:txBody>
      </p:sp>
      <p:sp>
        <p:nvSpPr>
          <p:cNvPr id="7" name="Google Shape;3399;p69"/>
          <p:cNvSpPr txBox="1">
            <a:spLocks noGrp="1"/>
          </p:cNvSpPr>
          <p:nvPr>
            <p:custDataLst>
              <p:tags r:id="rId3"/>
            </p:custDataLst>
          </p:nvPr>
        </p:nvSpPr>
        <p:spPr>
          <a:xfrm>
            <a:off x="3623841" y="4287177"/>
            <a:ext cx="2018565" cy="36576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r>
              <a:rPr lang="en-US" altLang="en-GB" sz="1800" dirty="0">
                <a:solidFill>
                  <a:srgbClr val="E5550D"/>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Recreational  (30%)</a:t>
            </a:r>
            <a:endParaRPr lang="en-US" altLang="en-GB" sz="1800" dirty="0">
              <a:solidFill>
                <a:srgbClr val="E5550D"/>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sp>
        <p:nvSpPr>
          <p:cNvPr id="8" name="Google Shape;108;p16"/>
          <p:cNvSpPr/>
          <p:nvPr/>
        </p:nvSpPr>
        <p:spPr>
          <a:xfrm rot="10800000" flipH="1">
            <a:off x="6180455" y="4188460"/>
            <a:ext cx="1703070"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9" name="文本框 8"/>
          <p:cNvSpPr txBox="1"/>
          <p:nvPr/>
        </p:nvSpPr>
        <p:spPr>
          <a:xfrm>
            <a:off x="6360605" y="4289082"/>
            <a:ext cx="2894965" cy="368300"/>
          </a:xfrm>
          <a:prstGeom prst="rect">
            <a:avLst/>
          </a:prstGeom>
          <a:noFill/>
        </p:spPr>
        <p:txBody>
          <a:bodyPr wrap="square" rtlCol="0">
            <a:spAutoFit/>
          </a:bodyPr>
          <a:lstStyle/>
          <a:p>
            <a:r>
              <a:rPr lang="en-US" altLang="en-GB" sz="1800" dirty="0">
                <a:solidFill>
                  <a:srgbClr val="31A254"/>
                </a:solidFill>
                <a:latin typeface="Barlow Semi Condensed Medium" panose="00000606000000000000"/>
                <a:ea typeface="Barlow Semi Condensed Medium" panose="00000606000000000000"/>
                <a:cs typeface="Barlow Semi Condensed Medium" panose="00000606000000000000"/>
              </a:rPr>
              <a:t>Technical &amp; Machinery (20%)</a:t>
            </a:r>
            <a:endParaRPr lang="en-US" altLang="en-GB" sz="1800" dirty="0">
              <a:solidFill>
                <a:srgbClr val="31A254"/>
              </a:solidFill>
              <a:latin typeface="Barlow Semi Condensed Medium" panose="00000606000000000000"/>
              <a:ea typeface="Barlow Semi Condensed Medium" panose="00000606000000000000"/>
              <a:cs typeface="Barlow Semi Condensed Medium" panose="00000606000000000000"/>
            </a:endParaRPr>
          </a:p>
        </p:txBody>
      </p:sp>
      <p:sp>
        <p:nvSpPr>
          <p:cNvPr id="10" name="Google Shape;108;p16"/>
          <p:cNvSpPr/>
          <p:nvPr/>
        </p:nvSpPr>
        <p:spPr>
          <a:xfrm rot="10800000" flipH="1">
            <a:off x="7656830" y="3148330"/>
            <a:ext cx="1005205"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14" name="文本框 13"/>
          <p:cNvSpPr txBox="1"/>
          <p:nvPr/>
        </p:nvSpPr>
        <p:spPr>
          <a:xfrm>
            <a:off x="7758379" y="2945422"/>
            <a:ext cx="1546619" cy="735330"/>
          </a:xfrm>
          <a:prstGeom prst="rect">
            <a:avLst/>
          </a:prstGeom>
          <a:noFill/>
          <a:ln>
            <a:noFill/>
          </a:ln>
        </p:spPr>
        <p:txBody>
          <a:bodyPr wrap="square" lIns="91425" tIns="91425" rIns="91425" bIns="91425" rtlCol="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lvl="0" algn="l">
              <a:buSzTx/>
            </a:pPr>
            <a:r>
              <a:rPr lang="en-US" altLang="en-GB" sz="1800" dirty="0">
                <a:solidFill>
                  <a:srgbClr val="756BB0"/>
                </a:solidFill>
                <a:latin typeface="Barlow Semi Condensed Medium" panose="00000606000000000000"/>
                <a:ea typeface="Barlow Semi Condensed Medium" panose="00000606000000000000"/>
                <a:cs typeface="Barlow Semi Condensed Medium" panose="00000606000000000000"/>
                <a:sym typeface="+mn-ea"/>
              </a:rPr>
              <a:t>Health </a:t>
            </a:r>
            <a:endParaRPr lang="en-US" altLang="en-GB" sz="1800" dirty="0">
              <a:solidFill>
                <a:srgbClr val="756BB0"/>
              </a:solidFill>
              <a:latin typeface="Barlow Semi Condensed Medium" panose="00000606000000000000"/>
              <a:ea typeface="Barlow Semi Condensed Medium" panose="00000606000000000000"/>
              <a:cs typeface="Barlow Semi Condensed Medium" panose="00000606000000000000"/>
              <a:sym typeface="+mn-ea"/>
            </a:endParaRPr>
          </a:p>
          <a:p>
            <a:pPr lvl="0" algn="l">
              <a:buSzTx/>
            </a:pPr>
            <a:r>
              <a:rPr lang="en-US" altLang="en-GB" sz="1800" dirty="0">
                <a:solidFill>
                  <a:srgbClr val="756BB0"/>
                </a:solidFill>
                <a:latin typeface="Barlow Semi Condensed Medium" panose="00000606000000000000"/>
                <a:ea typeface="Barlow Semi Condensed Medium" panose="00000606000000000000"/>
                <a:cs typeface="Barlow Semi Condensed Medium" panose="00000606000000000000"/>
                <a:sym typeface="+mn-ea"/>
              </a:rPr>
              <a:t>Services (7%)</a:t>
            </a:r>
            <a:endParaRPr lang="en-US" altLang="en-GB" sz="1800" dirty="0">
              <a:solidFill>
                <a:srgbClr val="756BB0"/>
              </a:solidFill>
              <a:latin typeface="Barlow Semi Condensed Medium" panose="00000606000000000000"/>
              <a:ea typeface="Barlow Semi Condensed Medium" panose="00000606000000000000"/>
              <a:cs typeface="Barlow Semi Condensed Medium" panose="00000606000000000000"/>
              <a:sym typeface="+mn-ea"/>
            </a:endParaRPr>
          </a:p>
        </p:txBody>
      </p:sp>
      <p:sp>
        <p:nvSpPr>
          <p:cNvPr id="109" name="Google Shape;109;p16"/>
          <p:cNvSpPr/>
          <p:nvPr/>
        </p:nvSpPr>
        <p:spPr>
          <a:xfrm>
            <a:off x="7038975" y="1997075"/>
            <a:ext cx="955040" cy="594995"/>
          </a:xfrm>
          <a:custGeom>
            <a:avLst/>
            <a:gdLst/>
            <a:ahLst/>
            <a:cxnLst/>
            <a:rect l="l" t="t" r="r" b="b"/>
            <a:pathLst>
              <a:path w="79316" h="23795" extrusionOk="0">
                <a:moveTo>
                  <a:pt x="79316" y="0"/>
                </a:moveTo>
                <a:lnTo>
                  <a:pt x="21872" y="0"/>
                </a:lnTo>
                <a:lnTo>
                  <a:pt x="21872" y="23795"/>
                </a:lnTo>
                <a:lnTo>
                  <a:pt x="0" y="23795"/>
                </a:lnTo>
              </a:path>
            </a:pathLst>
          </a:custGeom>
          <a:noFill/>
          <a:ln w="9525" cap="flat" cmpd="sng">
            <a:solidFill>
              <a:schemeClr val="accent5">
                <a:lumMod val="20000"/>
                <a:lumOff val="80000"/>
              </a:schemeClr>
            </a:solidFill>
            <a:prstDash val="dash"/>
            <a:round/>
            <a:headEnd type="oval" w="med" len="med"/>
            <a:tailEnd type="oval" w="med" len="med"/>
          </a:ln>
        </p:spPr>
        <p:txBody>
          <a:bodyPr/>
          <a:lstStyle/>
          <a:p/>
        </p:txBody>
      </p:sp>
      <p:sp>
        <p:nvSpPr>
          <p:cNvPr id="5" name="Google Shape;3399;p69"/>
          <p:cNvSpPr txBox="1">
            <a:spLocks noGrp="1"/>
          </p:cNvSpPr>
          <p:nvPr>
            <p:custDataLst>
              <p:tags r:id="rId4"/>
            </p:custDataLst>
          </p:nvPr>
        </p:nvSpPr>
        <p:spPr>
          <a:xfrm>
            <a:off x="8002905" y="1807159"/>
            <a:ext cx="1162050" cy="36576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r>
              <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Barlow Semi Condensed Medium" panose="00000606000000000000"/>
              </a:rPr>
              <a:t>watch (9)</a:t>
            </a:r>
            <a:endPar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Barlow Semi Condensed Medium" panose="00000606000000000000"/>
            </a:endParaRPr>
          </a:p>
        </p:txBody>
      </p:sp>
      <p:sp>
        <p:nvSpPr>
          <p:cNvPr id="21" name="文本框 20"/>
          <p:cNvSpPr txBox="1"/>
          <p:nvPr/>
        </p:nvSpPr>
        <p:spPr>
          <a:xfrm>
            <a:off x="3442335" y="3578860"/>
            <a:ext cx="1297150" cy="307777"/>
          </a:xfrm>
          <a:prstGeom prst="rect">
            <a:avLst/>
          </a:prstGeom>
          <a:noFill/>
        </p:spPr>
        <p:txBody>
          <a:bodyPr wrap="none" rtlCol="0" anchor="t">
            <a:spAutoFit/>
          </a:bodyPr>
          <a:lstStyle/>
          <a:p>
            <a:pPr lvl="0" algn="l">
              <a:buSzTx/>
            </a:pPr>
            <a:r>
              <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rPr>
              <a:t>digital goods (7)</a:t>
            </a:r>
            <a:endPar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endParaRPr>
          </a:p>
        </p:txBody>
      </p:sp>
      <p:sp>
        <p:nvSpPr>
          <p:cNvPr id="22" name="Google Shape;108;p16"/>
          <p:cNvSpPr/>
          <p:nvPr/>
        </p:nvSpPr>
        <p:spPr>
          <a:xfrm flipH="1">
            <a:off x="4343004" y="2478405"/>
            <a:ext cx="1005205"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24" name="文本框 23"/>
          <p:cNvSpPr txBox="1"/>
          <p:nvPr/>
        </p:nvSpPr>
        <p:spPr>
          <a:xfrm>
            <a:off x="3622228" y="2334740"/>
            <a:ext cx="745490" cy="306705"/>
          </a:xfrm>
          <a:prstGeom prst="rect">
            <a:avLst/>
          </a:prstGeom>
          <a:noFill/>
        </p:spPr>
        <p:txBody>
          <a:bodyPr wrap="none" rtlCol="0" anchor="t">
            <a:spAutoFit/>
          </a:bodyPr>
          <a:lstStyle/>
          <a:p>
            <a:pPr lvl="0" algn="l">
              <a:buSzTx/>
            </a:pPr>
            <a:r>
              <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rPr>
              <a:t>tent (14)</a:t>
            </a:r>
            <a:endPar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endParaRPr>
          </a:p>
        </p:txBody>
      </p:sp>
      <p:sp>
        <p:nvSpPr>
          <p:cNvPr id="26" name="Google Shape;108;p16"/>
          <p:cNvSpPr/>
          <p:nvPr/>
        </p:nvSpPr>
        <p:spPr>
          <a:xfrm rot="10800000">
            <a:off x="4031615" y="4191000"/>
            <a:ext cx="1703070"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28" name="Google Shape;108;p16"/>
          <p:cNvSpPr/>
          <p:nvPr/>
        </p:nvSpPr>
        <p:spPr>
          <a:xfrm rot="10800000">
            <a:off x="4779645" y="3301365"/>
            <a:ext cx="763905"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29" name="Google Shape;108;p16"/>
          <p:cNvSpPr/>
          <p:nvPr/>
        </p:nvSpPr>
        <p:spPr>
          <a:xfrm rot="10800000" flipH="1">
            <a:off x="6654800" y="3503930"/>
            <a:ext cx="894080" cy="456565"/>
          </a:xfrm>
          <a:custGeom>
            <a:avLst/>
            <a:gdLst/>
            <a:ahLst/>
            <a:cxnLst/>
            <a:rect l="l" t="t" r="r" b="b"/>
            <a:pathLst>
              <a:path w="95419" h="18266" extrusionOk="0">
                <a:moveTo>
                  <a:pt x="95419" y="0"/>
                </a:moveTo>
                <a:lnTo>
                  <a:pt x="13219" y="0"/>
                </a:lnTo>
                <a:lnTo>
                  <a:pt x="13219" y="18266"/>
                </a:lnTo>
                <a:lnTo>
                  <a:pt x="0" y="18266"/>
                </a:lnTo>
              </a:path>
            </a:pathLst>
          </a:custGeom>
          <a:noFill/>
          <a:ln w="9525" cap="flat" cmpd="sng">
            <a:solidFill>
              <a:schemeClr val="accent4">
                <a:lumMod val="20000"/>
                <a:lumOff val="80000"/>
              </a:schemeClr>
            </a:solidFill>
            <a:prstDash val="dash"/>
            <a:round/>
            <a:headEnd type="oval" w="med" len="med"/>
            <a:tailEnd type="oval" w="med" len="med"/>
          </a:ln>
        </p:spPr>
        <p:txBody>
          <a:bodyPr/>
          <a:lstStyle/>
          <a:p/>
        </p:txBody>
      </p:sp>
      <p:sp>
        <p:nvSpPr>
          <p:cNvPr id="30" name="文本框 29"/>
          <p:cNvSpPr txBox="1"/>
          <p:nvPr/>
        </p:nvSpPr>
        <p:spPr>
          <a:xfrm>
            <a:off x="7570470" y="3801745"/>
            <a:ext cx="1135380" cy="306705"/>
          </a:xfrm>
          <a:prstGeom prst="rect">
            <a:avLst/>
          </a:prstGeom>
          <a:noFill/>
        </p:spPr>
        <p:txBody>
          <a:bodyPr wrap="none" rtlCol="0" anchor="t">
            <a:spAutoFit/>
          </a:bodyPr>
          <a:lstStyle/>
          <a:p>
            <a:pPr lvl="0" algn="l">
              <a:buSzTx/>
            </a:pPr>
            <a:r>
              <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rPr>
              <a:t>computer (12)</a:t>
            </a:r>
            <a:endPar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mn-ea"/>
            </a:endParaRPr>
          </a:p>
        </p:txBody>
      </p:sp>
      <p:sp>
        <p:nvSpPr>
          <p:cNvPr id="20" name="Google Shape;109;p16"/>
          <p:cNvSpPr/>
          <p:nvPr/>
        </p:nvSpPr>
        <p:spPr>
          <a:xfrm>
            <a:off x="6881495" y="1322172"/>
            <a:ext cx="955040" cy="594995"/>
          </a:xfrm>
          <a:custGeom>
            <a:avLst/>
            <a:gdLst/>
            <a:ahLst/>
            <a:cxnLst/>
            <a:rect l="l" t="t" r="r" b="b"/>
            <a:pathLst>
              <a:path w="79316" h="23795" extrusionOk="0">
                <a:moveTo>
                  <a:pt x="79316" y="0"/>
                </a:moveTo>
                <a:lnTo>
                  <a:pt x="21872" y="0"/>
                </a:lnTo>
                <a:lnTo>
                  <a:pt x="21872" y="23795"/>
                </a:lnTo>
                <a:lnTo>
                  <a:pt x="0" y="23795"/>
                </a:lnTo>
              </a:path>
            </a:pathLst>
          </a:custGeom>
          <a:noFill/>
          <a:ln w="9525" cap="flat" cmpd="sng">
            <a:solidFill>
              <a:schemeClr val="accent5">
                <a:lumMod val="20000"/>
                <a:lumOff val="80000"/>
              </a:schemeClr>
            </a:solidFill>
            <a:prstDash val="dash"/>
            <a:round/>
            <a:headEnd type="oval" w="med" len="med"/>
            <a:tailEnd type="oval" w="med" len="med"/>
          </a:ln>
        </p:spPr>
        <p:txBody>
          <a:bodyPr/>
          <a:lstStyle/>
          <a:p/>
        </p:txBody>
      </p:sp>
      <p:sp>
        <p:nvSpPr>
          <p:cNvPr id="23" name="文本框 22"/>
          <p:cNvSpPr txBox="1"/>
          <p:nvPr/>
        </p:nvSpPr>
        <p:spPr>
          <a:xfrm>
            <a:off x="7839710" y="1142810"/>
            <a:ext cx="641985" cy="306705"/>
          </a:xfrm>
          <a:prstGeom prst="rect">
            <a:avLst/>
          </a:prstGeom>
          <a:noFill/>
        </p:spPr>
        <p:txBody>
          <a:bodyPr wrap="none" rtlCol="0" anchor="t">
            <a:spAutoFit/>
          </a:bodyPr>
          <a:lstStyle/>
          <a:p>
            <a:pPr marL="0" lvl="0" indent="0" algn="l" rtl="0">
              <a:spcBef>
                <a:spcPts val="0"/>
              </a:spcBef>
              <a:spcAft>
                <a:spcPts val="0"/>
              </a:spcAft>
              <a:buNone/>
            </a:pPr>
            <a:r>
              <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Barlow Semi Condensed Medium" panose="00000606000000000000"/>
              </a:rPr>
              <a:t>gift (8)</a:t>
            </a:r>
            <a:endParaRPr lang="en-US" altLang="zh-CN" dirty="0">
              <a:solidFill>
                <a:schemeClr val="bg1"/>
              </a:solidFill>
              <a:latin typeface="Barlow Semi Condensed Medium" panose="00000606000000000000"/>
              <a:ea typeface="宋体" panose="02010600030101010101" pitchFamily="2" charset="-122"/>
              <a:cs typeface="Barlow Semi Condensed Medium" panose="00000606000000000000"/>
              <a:sym typeface="Barlow Semi Condensed Medium" panose="00000606000000000000"/>
            </a:endParaRPr>
          </a:p>
        </p:txBody>
      </p:sp>
      <p:sp>
        <p:nvSpPr>
          <p:cNvPr id="4" name="标题 2"/>
          <p:cNvSpPr txBox="1"/>
          <p:nvPr/>
        </p:nvSpPr>
        <p:spPr>
          <a:xfrm>
            <a:off x="3046083" y="99804"/>
            <a:ext cx="2706130" cy="5854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1pPr>
            <a:lvl2pPr marR="0" lvl="1"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2pPr>
            <a:lvl3pPr marR="0" lvl="2"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3pPr>
            <a:lvl4pPr marR="0" lvl="3"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4pPr>
            <a:lvl5pPr marR="0" lvl="4"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5pPr>
            <a:lvl6pPr marR="0" lvl="5"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6pPr>
            <a:lvl7pPr marR="0" lvl="6"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7pPr>
            <a:lvl8pPr marR="0" lvl="7"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8pPr>
            <a:lvl9pPr marR="0" lvl="8"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9pPr>
          </a:lstStyle>
          <a:p>
            <a:pPr algn="ctr"/>
            <a:r>
              <a:rPr lang="en-GB" dirty="0">
                <a:solidFill>
                  <a:schemeClr val="lt1"/>
                </a:solidFill>
              </a:rPr>
              <a:t>Recommendation</a:t>
            </a:r>
            <a:endParaRPr lang="en-GB" dirty="0">
              <a:solidFill>
                <a:schemeClr val="lt1"/>
              </a:solidFill>
            </a:endParaRPr>
          </a:p>
        </p:txBody>
      </p:sp>
      <p:sp>
        <p:nvSpPr>
          <p:cNvPr id="15" name="文本框 14"/>
          <p:cNvSpPr txBox="1"/>
          <p:nvPr/>
        </p:nvSpPr>
        <p:spPr>
          <a:xfrm>
            <a:off x="513286" y="1778489"/>
            <a:ext cx="2836351" cy="1569660"/>
          </a:xfrm>
          <a:prstGeom prst="rect">
            <a:avLst/>
          </a:prstGeom>
          <a:noFill/>
        </p:spPr>
        <p:txBody>
          <a:bodyPr wrap="square">
            <a:spAutoFit/>
          </a:bodyPr>
          <a:lstStyle/>
          <a:p>
            <a:pPr algn="ctr"/>
            <a:r>
              <a:rPr lang="en-US" altLang="zh-CN" sz="2400" dirty="0">
                <a:solidFill>
                  <a:schemeClr val="bg1"/>
                </a:solidFill>
                <a:latin typeface="Barlow Semi Condensed Medium" panose="00000606000000000000"/>
              </a:rPr>
              <a:t>Investment in the Personal &amp; Household </a:t>
            </a:r>
            <a:endParaRPr lang="en-US" altLang="zh-CN" sz="2400" dirty="0">
              <a:solidFill>
                <a:schemeClr val="bg1"/>
              </a:solidFill>
              <a:latin typeface="Barlow Semi Condensed Medium" panose="00000606000000000000"/>
            </a:endParaRPr>
          </a:p>
          <a:p>
            <a:pPr algn="ctr"/>
            <a:r>
              <a:rPr lang="en-US" altLang="zh-CN" sz="2400" dirty="0">
                <a:solidFill>
                  <a:schemeClr val="bg1"/>
                </a:solidFill>
                <a:latin typeface="Barlow Semi Condensed Medium" panose="00000606000000000000"/>
              </a:rPr>
              <a:t>retailers to receive risk-less benefits</a:t>
            </a:r>
            <a:endParaRPr lang="zh-CN" altLang="en-US" sz="2400" dirty="0">
              <a:solidFill>
                <a:schemeClr val="bg1"/>
              </a:solidFill>
              <a:latin typeface="Barlow Semi Condensed Medium" panose="0000060600000000000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2"/>
          <p:cNvSpPr txBox="1"/>
          <p:nvPr/>
        </p:nvSpPr>
        <p:spPr>
          <a:xfrm>
            <a:off x="3822065" y="245110"/>
            <a:ext cx="1831340" cy="5854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1pPr>
            <a:lvl2pPr marR="0" lvl="1"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2pPr>
            <a:lvl3pPr marR="0" lvl="2"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3pPr>
            <a:lvl4pPr marR="0" lvl="3"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4pPr>
            <a:lvl5pPr marR="0" lvl="4"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5pPr>
            <a:lvl6pPr marR="0" lvl="5"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6pPr>
            <a:lvl7pPr marR="0" lvl="6"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7pPr>
            <a:lvl8pPr marR="0" lvl="7"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8pPr>
            <a:lvl9pPr marR="0" lvl="8"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9pPr>
          </a:lstStyle>
          <a:p>
            <a:pPr algn="ctr"/>
            <a:r>
              <a:rPr lang="en-GB" dirty="0">
                <a:solidFill>
                  <a:schemeClr val="lt1"/>
                </a:solidFill>
              </a:rPr>
              <a:t>Insights</a:t>
            </a:r>
            <a:endParaRPr lang="en-GB" dirty="0">
              <a:solidFill>
                <a:schemeClr val="lt1"/>
              </a:solidFill>
            </a:endParaRPr>
          </a:p>
        </p:txBody>
      </p:sp>
      <p:sp>
        <p:nvSpPr>
          <p:cNvPr id="9" name="文本框 8"/>
          <p:cNvSpPr txBox="1"/>
          <p:nvPr/>
        </p:nvSpPr>
        <p:spPr>
          <a:xfrm>
            <a:off x="-1" y="1894262"/>
            <a:ext cx="3477525" cy="830997"/>
          </a:xfrm>
          <a:prstGeom prst="rect">
            <a:avLst/>
          </a:prstGeom>
          <a:noFill/>
        </p:spPr>
        <p:txBody>
          <a:bodyPr wrap="square" rtlCol="0">
            <a:spAutoFit/>
          </a:bodyPr>
          <a:lstStyle/>
          <a:p>
            <a:pPr algn="ctr"/>
            <a:r>
              <a:rPr lang="en-US" altLang="zh-CN" sz="4800" dirty="0">
                <a:solidFill>
                  <a:schemeClr val="accent2"/>
                </a:solidFill>
                <a:latin typeface="Barlow Semi Condensed Medium" panose="00000606000000000000" pitchFamily="2" charset="0"/>
              </a:rPr>
              <a:t>10 times </a:t>
            </a:r>
            <a:endParaRPr lang="en-US" altLang="zh-CN" sz="4800" dirty="0">
              <a:solidFill>
                <a:schemeClr val="accent2"/>
              </a:solidFill>
              <a:latin typeface="Barlow Semi Condensed Medium" panose="00000606000000000000" pitchFamily="2" charset="0"/>
            </a:endParaRPr>
          </a:p>
        </p:txBody>
      </p:sp>
      <p:sp>
        <p:nvSpPr>
          <p:cNvPr id="13" name="文本框 12"/>
          <p:cNvSpPr txBox="1"/>
          <p:nvPr/>
        </p:nvSpPr>
        <p:spPr>
          <a:xfrm>
            <a:off x="49430" y="2833739"/>
            <a:ext cx="3428096"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a:buNone/>
              <a:defRPr/>
            </a:pPr>
            <a:r>
              <a:rPr kumimoji="0" lang="en-US" altLang="zh-CN" sz="2400" b="0" i="0" u="none" strike="noStrike" kern="0" cap="none" spc="0" normalizeH="0" baseline="0" noProof="0" dirty="0">
                <a:ln>
                  <a:noFill/>
                </a:ln>
                <a:solidFill>
                  <a:srgbClr val="FFFFFF"/>
                </a:solidFill>
                <a:effectLst/>
                <a:uLnTx/>
                <a:uFillTx/>
                <a:latin typeface="Barlow Semi Condensed Medium" panose="00000606000000000000" pitchFamily="2" charset="0"/>
                <a:sym typeface="Arial" panose="020B0604020202020204"/>
              </a:rPr>
              <a:t>higher average revenue </a:t>
            </a:r>
            <a:endParaRPr kumimoji="0" lang="zh-CN" altLang="en-US" sz="2400" b="0" i="0" u="none" strike="noStrike" kern="0" cap="none" spc="0" normalizeH="0" baseline="0" noProof="0" dirty="0">
              <a:ln>
                <a:noFill/>
              </a:ln>
              <a:solidFill>
                <a:srgbClr val="FFFFFF"/>
              </a:solidFill>
              <a:effectLst/>
              <a:uLnTx/>
              <a:uFillTx/>
              <a:latin typeface="Barlow Semi Condensed Medium" panose="00000606000000000000" pitchFamily="2" charset="0"/>
              <a:sym typeface="Arial" panose="020B0604020202020204"/>
            </a:endParaRPr>
          </a:p>
        </p:txBody>
      </p:sp>
      <p:pic>
        <p:nvPicPr>
          <p:cNvPr id="15" name="图片 14" descr="图表, 条形图"/>
          <p:cNvPicPr>
            <a:picLocks noChangeAspect="1"/>
          </p:cNvPicPr>
          <p:nvPr/>
        </p:nvPicPr>
        <p:blipFill>
          <a:blip r:embed="rId1"/>
          <a:stretch>
            <a:fillRect/>
          </a:stretch>
        </p:blipFill>
        <p:spPr>
          <a:xfrm>
            <a:off x="3477525" y="1208103"/>
            <a:ext cx="5518191" cy="340096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500" fill="hold"/>
                                        <p:tgtEl>
                                          <p:spTgt spid="13"/>
                                        </p:tgtEl>
                                        <p:attrNameLst>
                                          <p:attrName>ppt_w</p:attrName>
                                        </p:attrNameLst>
                                      </p:cBhvr>
                                      <p:tavLst>
                                        <p:tav tm="0">
                                          <p:val>
                                            <p:fltVal val="0"/>
                                          </p:val>
                                        </p:tav>
                                        <p:tav tm="100000">
                                          <p:val>
                                            <p:strVal val="#ppt_w"/>
                                          </p:val>
                                        </p:tav>
                                      </p:tavLst>
                                    </p:anim>
                                    <p:anim calcmode="lin" valueType="num">
                                      <p:cBhvr>
                                        <p:cTn id="13" dur="500" fill="hold"/>
                                        <p:tgtEl>
                                          <p:spTgt spid="13"/>
                                        </p:tgtEl>
                                        <p:attrNameLst>
                                          <p:attrName>ppt_h</p:attrName>
                                        </p:attrNameLst>
                                      </p:cBhvr>
                                      <p:tavLst>
                                        <p:tav tm="0">
                                          <p:val>
                                            <p:fltVal val="0"/>
                                          </p:val>
                                        </p:tav>
                                        <p:tav tm="100000">
                                          <p:val>
                                            <p:strVal val="#ppt_h"/>
                                          </p:val>
                                        </p:tav>
                                      </p:tavLst>
                                    </p:anim>
                                    <p:animEffect transition="in" filter="fade">
                                      <p:cBhvr>
                                        <p:cTn id="1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descr="图表, 条形图"/>
          <p:cNvPicPr>
            <a:picLocks noChangeAspect="1"/>
          </p:cNvPicPr>
          <p:nvPr/>
        </p:nvPicPr>
        <p:blipFill>
          <a:blip r:embed="rId1"/>
          <a:stretch>
            <a:fillRect/>
          </a:stretch>
        </p:blipFill>
        <p:spPr>
          <a:xfrm>
            <a:off x="3465168" y="1208103"/>
            <a:ext cx="5518191" cy="3400967"/>
          </a:xfrm>
          <a:prstGeom prst="rect">
            <a:avLst/>
          </a:prstGeom>
        </p:spPr>
      </p:pic>
      <p:sp>
        <p:nvSpPr>
          <p:cNvPr id="2" name="标题 2"/>
          <p:cNvSpPr txBox="1"/>
          <p:nvPr/>
        </p:nvSpPr>
        <p:spPr>
          <a:xfrm>
            <a:off x="3046083" y="203239"/>
            <a:ext cx="2706130" cy="5854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1pPr>
            <a:lvl2pPr marR="0" lvl="1"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2pPr>
            <a:lvl3pPr marR="0" lvl="2"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3pPr>
            <a:lvl4pPr marR="0" lvl="3"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4pPr>
            <a:lvl5pPr marR="0" lvl="4"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5pPr>
            <a:lvl6pPr marR="0" lvl="5"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6pPr>
            <a:lvl7pPr marR="0" lvl="6"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7pPr>
            <a:lvl8pPr marR="0" lvl="7"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8pPr>
            <a:lvl9pPr marR="0" lvl="8"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9pPr>
          </a:lstStyle>
          <a:p>
            <a:pPr algn="ctr"/>
            <a:r>
              <a:rPr lang="en-GB" dirty="0">
                <a:solidFill>
                  <a:schemeClr val="lt1"/>
                </a:solidFill>
              </a:rPr>
              <a:t>Recommendation</a:t>
            </a:r>
            <a:endParaRPr lang="en-GB" dirty="0">
              <a:solidFill>
                <a:schemeClr val="lt1"/>
              </a:solidFill>
            </a:endParaRPr>
          </a:p>
        </p:txBody>
      </p:sp>
      <p:sp>
        <p:nvSpPr>
          <p:cNvPr id="7" name="文本框 6"/>
          <p:cNvSpPr txBox="1"/>
          <p:nvPr/>
        </p:nvSpPr>
        <p:spPr>
          <a:xfrm>
            <a:off x="469559" y="1790807"/>
            <a:ext cx="2767911" cy="1938992"/>
          </a:xfrm>
          <a:prstGeom prst="rect">
            <a:avLst/>
          </a:prstGeom>
          <a:noFill/>
        </p:spPr>
        <p:txBody>
          <a:bodyPr wrap="square">
            <a:spAutoFit/>
          </a:bodyPr>
          <a:lstStyle>
            <a:defPPr marR="0" lvl="0" algn="l" rtl="0">
              <a:lnSpc>
                <a:spcPct val="100000"/>
              </a:lnSpc>
              <a:spcBef>
                <a:spcPts val="0"/>
              </a:spcBef>
              <a:spcAft>
                <a:spcPts val="0"/>
              </a:spcAft>
            </a:defPPr>
            <a:lvl1pPr marL="0" indent="0" algn="ctr" defTabSz="914400" eaLnBrk="1" fontAlgn="auto" latinLnBrk="0" hangingPunct="1">
              <a:buSzTx/>
              <a:buNone/>
              <a:defRPr kumimoji="0" sz="2400" kern="0" spc="0" normalizeH="0" baseline="0">
                <a:ln>
                  <a:noFill/>
                </a:ln>
                <a:solidFill>
                  <a:srgbClr val="FFFFFF"/>
                </a:solidFill>
                <a:effectLst/>
                <a:uLnTx/>
                <a:uFillTx/>
                <a:latin typeface="Barlow Semi Condensed Medium" panose="00000606000000000000" pitchFamily="2" charset="0"/>
              </a:defRPr>
            </a:lvl1pPr>
          </a:lstStyle>
          <a:p>
            <a:r>
              <a:rPr lang="en-US" altLang="zh-CN" dirty="0"/>
              <a:t>Adopt a similar ranking system based on predictions of merchants’ future business prospects</a:t>
            </a:r>
            <a:endParaRPr lang="zh-CN"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2"/>
          <p:cNvSpPr txBox="1"/>
          <p:nvPr/>
        </p:nvSpPr>
        <p:spPr>
          <a:xfrm>
            <a:off x="3046083" y="99804"/>
            <a:ext cx="2706130" cy="5854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1pPr>
            <a:lvl2pPr marR="0" lvl="1"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2pPr>
            <a:lvl3pPr marR="0" lvl="2"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3pPr>
            <a:lvl4pPr marR="0" lvl="3"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4pPr>
            <a:lvl5pPr marR="0" lvl="4"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5pPr>
            <a:lvl6pPr marR="0" lvl="5"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6pPr>
            <a:lvl7pPr marR="0" lvl="6"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7pPr>
            <a:lvl8pPr marR="0" lvl="7"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8pPr>
            <a:lvl9pPr marR="0" lvl="8"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9pPr>
          </a:lstStyle>
          <a:p>
            <a:pPr algn="ctr"/>
            <a:r>
              <a:rPr lang="en-GB" dirty="0">
                <a:solidFill>
                  <a:schemeClr val="lt1"/>
                </a:solidFill>
              </a:rPr>
              <a:t>Recommendation</a:t>
            </a:r>
            <a:endParaRPr lang="en-GB" dirty="0">
              <a:solidFill>
                <a:schemeClr val="lt1"/>
              </a:solidFill>
            </a:endParaRPr>
          </a:p>
        </p:txBody>
      </p:sp>
      <p:pic>
        <p:nvPicPr>
          <p:cNvPr id="10" name="图片 9" descr="地图&#10;&#10;描述已自动生成"/>
          <p:cNvPicPr>
            <a:picLocks noChangeAspect="1"/>
          </p:cNvPicPr>
          <p:nvPr/>
        </p:nvPicPr>
        <p:blipFill rotWithShape="1">
          <a:blip r:embed="rId2"/>
          <a:srcRect b="9361"/>
          <a:stretch>
            <a:fillRect/>
          </a:stretch>
        </p:blipFill>
        <p:spPr>
          <a:xfrm>
            <a:off x="4751030" y="1472137"/>
            <a:ext cx="4245339" cy="3237471"/>
          </a:xfrm>
          <a:prstGeom prst="roundRect">
            <a:avLst/>
          </a:prstGeom>
        </p:spPr>
      </p:pic>
      <p:sp>
        <p:nvSpPr>
          <p:cNvPr id="12" name="文本框 11"/>
          <p:cNvSpPr txBox="1"/>
          <p:nvPr/>
        </p:nvSpPr>
        <p:spPr>
          <a:xfrm>
            <a:off x="2113148" y="871744"/>
            <a:ext cx="4572000" cy="461665"/>
          </a:xfrm>
          <a:prstGeom prst="rect">
            <a:avLst/>
          </a:prstGeom>
          <a:noFill/>
        </p:spPr>
        <p:txBody>
          <a:bodyPr wrap="square">
            <a:spAutoFit/>
          </a:bodyPr>
          <a:lstStyle>
            <a:defPPr marR="0" lvl="0" algn="l" rtl="0">
              <a:lnSpc>
                <a:spcPct val="100000"/>
              </a:lnSpc>
              <a:spcBef>
                <a:spcPts val="0"/>
              </a:spcBef>
              <a:spcAft>
                <a:spcPts val="0"/>
              </a:spcAft>
              <a:defRPr/>
            </a:defPPr>
            <a:lvl1pPr algn="ctr">
              <a:defRPr sz="2000" b="1">
                <a:solidFill>
                  <a:schemeClr val="bg1"/>
                </a:solidFill>
              </a:defRPr>
            </a:lvl1pPr>
          </a:lstStyle>
          <a:p>
            <a:r>
              <a:rPr lang="en-US" altLang="zh-CN" sz="2400" b="0" dirty="0">
                <a:latin typeface="Barlow Semi Condensed Medium" panose="00000606000000000000"/>
              </a:rPr>
              <a:t>Target on Perth, NSW and VIC</a:t>
            </a:r>
            <a:endParaRPr lang="zh-CN" altLang="en-US" sz="2400" b="0" dirty="0">
              <a:latin typeface="Barlow Semi Condensed Medium" panose="00000606000000000000"/>
            </a:endParaRPr>
          </a:p>
        </p:txBody>
      </p:sp>
      <p:graphicFrame>
        <p:nvGraphicFramePr>
          <p:cNvPr id="16" name="图表 15"/>
          <p:cNvGraphicFramePr/>
          <p:nvPr/>
        </p:nvGraphicFramePr>
        <p:xfrm>
          <a:off x="147631" y="1519879"/>
          <a:ext cx="4547938" cy="3237471"/>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 name="Google Shape;2911;p62"/>
          <p:cNvSpPr txBox="1">
            <a:spLocks noGrp="1"/>
          </p:cNvSpPr>
          <p:nvPr>
            <p:ph type="title"/>
          </p:nvPr>
        </p:nvSpPr>
        <p:spPr>
          <a:xfrm>
            <a:off x="234315" y="1775460"/>
            <a:ext cx="5079365" cy="57594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5400" dirty="0">
                <a:solidFill>
                  <a:schemeClr val="lt1"/>
                </a:solidFill>
              </a:rPr>
              <a:t>Reflection</a:t>
            </a:r>
            <a:endParaRPr lang="en-US" altLang="en-GB" sz="5400" dirty="0">
              <a:solidFill>
                <a:schemeClr val="lt1"/>
              </a:solidFill>
            </a:endParaRPr>
          </a:p>
        </p:txBody>
      </p:sp>
      <p:grpSp>
        <p:nvGrpSpPr>
          <p:cNvPr id="2" name="Google Shape;3930;p73"/>
          <p:cNvGrpSpPr/>
          <p:nvPr/>
        </p:nvGrpSpPr>
        <p:grpSpPr>
          <a:xfrm>
            <a:off x="5126990" y="1554480"/>
            <a:ext cx="3178175" cy="3117215"/>
            <a:chOff x="1744400" y="429725"/>
            <a:chExt cx="4623925" cy="4948200"/>
          </a:xfrm>
        </p:grpSpPr>
        <p:sp>
          <p:nvSpPr>
            <p:cNvPr id="3" name="Google Shape;3931;p73"/>
            <p:cNvSpPr/>
            <p:nvPr>
              <p:custDataLst>
                <p:tags r:id="rId1"/>
              </p:custDataLst>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 name="Google Shape;3932;p73"/>
            <p:cNvSpPr/>
            <p:nvPr>
              <p:custDataLst>
                <p:tags r:id="rId2"/>
              </p:custDataLst>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 name="Google Shape;3933;p73"/>
            <p:cNvSpPr/>
            <p:nvPr>
              <p:custDataLst>
                <p:tags r:id="rId3"/>
              </p:custDataLst>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 name="Google Shape;3934;p73"/>
            <p:cNvSpPr/>
            <p:nvPr>
              <p:custDataLst>
                <p:tags r:id="rId4"/>
              </p:custDataLst>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 name="Google Shape;3935;p73"/>
            <p:cNvSpPr/>
            <p:nvPr>
              <p:custDataLst>
                <p:tags r:id="rId5"/>
              </p:custDataLst>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 name="Google Shape;3936;p73"/>
            <p:cNvSpPr/>
            <p:nvPr>
              <p:custDataLst>
                <p:tags r:id="rId6"/>
              </p:custDataLst>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 name="Google Shape;3937;p73"/>
            <p:cNvSpPr/>
            <p:nvPr>
              <p:custDataLst>
                <p:tags r:id="rId7"/>
              </p:custDataLst>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 name="Google Shape;3938;p73"/>
            <p:cNvSpPr/>
            <p:nvPr>
              <p:custDataLst>
                <p:tags r:id="rId8"/>
              </p:custDataLst>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 name="Google Shape;3939;p73"/>
            <p:cNvSpPr/>
            <p:nvPr>
              <p:custDataLst>
                <p:tags r:id="rId9"/>
              </p:custDataLst>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 name="Google Shape;3940;p73"/>
            <p:cNvSpPr/>
            <p:nvPr>
              <p:custDataLst>
                <p:tags r:id="rId10"/>
              </p:custDataLst>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 name="Google Shape;3941;p73"/>
            <p:cNvSpPr/>
            <p:nvPr>
              <p:custDataLst>
                <p:tags r:id="rId11"/>
              </p:custDataLst>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 name="Google Shape;3942;p73"/>
            <p:cNvSpPr/>
            <p:nvPr>
              <p:custDataLst>
                <p:tags r:id="rId12"/>
              </p:custDataLst>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 name="Google Shape;3943;p73"/>
            <p:cNvSpPr/>
            <p:nvPr>
              <p:custDataLst>
                <p:tags r:id="rId13"/>
              </p:custDataLst>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 name="Google Shape;3944;p73"/>
            <p:cNvSpPr/>
            <p:nvPr>
              <p:custDataLst>
                <p:tags r:id="rId14"/>
              </p:custDataLst>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 name="Google Shape;3945;p73"/>
            <p:cNvSpPr/>
            <p:nvPr>
              <p:custDataLst>
                <p:tags r:id="rId15"/>
              </p:custDataLst>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 name="Google Shape;3946;p73"/>
            <p:cNvSpPr/>
            <p:nvPr>
              <p:custDataLst>
                <p:tags r:id="rId16"/>
              </p:custDataLst>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 name="Google Shape;3947;p73"/>
            <p:cNvSpPr/>
            <p:nvPr>
              <p:custDataLst>
                <p:tags r:id="rId17"/>
              </p:custDataLst>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 name="Google Shape;3948;p73"/>
            <p:cNvSpPr/>
            <p:nvPr>
              <p:custDataLst>
                <p:tags r:id="rId18"/>
              </p:custDataLst>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 name="Google Shape;3949;p73"/>
            <p:cNvSpPr/>
            <p:nvPr>
              <p:custDataLst>
                <p:tags r:id="rId19"/>
              </p:custDataLst>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2" name="Google Shape;3950;p73"/>
            <p:cNvSpPr/>
            <p:nvPr>
              <p:custDataLst>
                <p:tags r:id="rId20"/>
              </p:custDataLst>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3" name="Google Shape;3951;p73"/>
            <p:cNvSpPr/>
            <p:nvPr>
              <p:custDataLst>
                <p:tags r:id="rId21"/>
              </p:custDataLst>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4" name="Google Shape;3952;p73"/>
            <p:cNvSpPr/>
            <p:nvPr>
              <p:custDataLst>
                <p:tags r:id="rId22"/>
              </p:custDataLst>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5" name="Google Shape;3953;p73"/>
            <p:cNvSpPr/>
            <p:nvPr>
              <p:custDataLst>
                <p:tags r:id="rId23"/>
              </p:custDataLst>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6" name="Google Shape;3954;p73"/>
            <p:cNvSpPr/>
            <p:nvPr>
              <p:custDataLst>
                <p:tags r:id="rId24"/>
              </p:custDataLst>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7" name="Google Shape;3955;p73"/>
            <p:cNvSpPr/>
            <p:nvPr>
              <p:custDataLst>
                <p:tags r:id="rId25"/>
              </p:custDataLst>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8" name="Google Shape;3956;p73"/>
            <p:cNvSpPr/>
            <p:nvPr>
              <p:custDataLst>
                <p:tags r:id="rId26"/>
              </p:custDataLst>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9" name="Google Shape;3957;p73"/>
            <p:cNvSpPr/>
            <p:nvPr>
              <p:custDataLst>
                <p:tags r:id="rId27"/>
              </p:custDataLst>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0" name="Google Shape;3958;p73"/>
            <p:cNvSpPr/>
            <p:nvPr>
              <p:custDataLst>
                <p:tags r:id="rId28"/>
              </p:custDataLst>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1" name="Google Shape;3959;p73"/>
            <p:cNvSpPr/>
            <p:nvPr>
              <p:custDataLst>
                <p:tags r:id="rId29"/>
              </p:custDataLst>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2" name="Google Shape;3960;p73"/>
            <p:cNvSpPr/>
            <p:nvPr>
              <p:custDataLst>
                <p:tags r:id="rId30"/>
              </p:custDataLst>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3" name="Google Shape;3961;p73"/>
            <p:cNvSpPr/>
            <p:nvPr>
              <p:custDataLst>
                <p:tags r:id="rId31"/>
              </p:custDataLst>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4" name="Google Shape;3962;p73"/>
            <p:cNvSpPr/>
            <p:nvPr>
              <p:custDataLst>
                <p:tags r:id="rId32"/>
              </p:custDataLst>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5" name="Google Shape;3963;p73"/>
            <p:cNvSpPr/>
            <p:nvPr>
              <p:custDataLst>
                <p:tags r:id="rId33"/>
              </p:custDataLst>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6" name="Google Shape;3964;p73"/>
            <p:cNvSpPr/>
            <p:nvPr>
              <p:custDataLst>
                <p:tags r:id="rId34"/>
              </p:custDataLst>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7" name="Google Shape;3965;p73"/>
            <p:cNvSpPr/>
            <p:nvPr>
              <p:custDataLst>
                <p:tags r:id="rId35"/>
              </p:custDataLst>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8" name="Google Shape;3966;p73"/>
            <p:cNvSpPr/>
            <p:nvPr>
              <p:custDataLst>
                <p:tags r:id="rId36"/>
              </p:custDataLst>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 name="Google Shape;3967;p73"/>
            <p:cNvSpPr/>
            <p:nvPr>
              <p:custDataLst>
                <p:tags r:id="rId37"/>
              </p:custDataLst>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 name="Google Shape;3968;p73"/>
            <p:cNvSpPr/>
            <p:nvPr>
              <p:custDataLst>
                <p:tags r:id="rId38"/>
              </p:custDataLst>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 name="Google Shape;3969;p73"/>
            <p:cNvSpPr/>
            <p:nvPr>
              <p:custDataLst>
                <p:tags r:id="rId39"/>
              </p:custDataLst>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 name="Google Shape;3970;p73"/>
            <p:cNvSpPr/>
            <p:nvPr>
              <p:custDataLst>
                <p:tags r:id="rId40"/>
              </p:custDataLst>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 name="Google Shape;3971;p73"/>
            <p:cNvSpPr/>
            <p:nvPr>
              <p:custDataLst>
                <p:tags r:id="rId41"/>
              </p:custDataLst>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 name="Google Shape;3972;p73"/>
            <p:cNvSpPr/>
            <p:nvPr>
              <p:custDataLst>
                <p:tags r:id="rId42"/>
              </p:custDataLst>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5" name="Google Shape;3973;p73"/>
            <p:cNvSpPr/>
            <p:nvPr>
              <p:custDataLst>
                <p:tags r:id="rId43"/>
              </p:custDataLst>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6" name="Google Shape;3974;p73"/>
            <p:cNvSpPr/>
            <p:nvPr>
              <p:custDataLst>
                <p:tags r:id="rId44"/>
              </p:custDataLst>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7" name="Google Shape;3975;p73"/>
            <p:cNvSpPr/>
            <p:nvPr>
              <p:custDataLst>
                <p:tags r:id="rId45"/>
              </p:custDataLst>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8" name="Google Shape;3976;p73"/>
            <p:cNvSpPr/>
            <p:nvPr>
              <p:custDataLst>
                <p:tags r:id="rId46"/>
              </p:custDataLst>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9" name="Google Shape;3977;p73"/>
            <p:cNvSpPr/>
            <p:nvPr>
              <p:custDataLst>
                <p:tags r:id="rId47"/>
              </p:custDataLst>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0" name="Google Shape;3978;p73"/>
            <p:cNvSpPr/>
            <p:nvPr>
              <p:custDataLst>
                <p:tags r:id="rId48"/>
              </p:custDataLst>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1" name="Google Shape;3979;p73"/>
            <p:cNvSpPr/>
            <p:nvPr>
              <p:custDataLst>
                <p:tags r:id="rId49"/>
              </p:custDataLst>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2" name="Google Shape;3980;p73"/>
            <p:cNvSpPr/>
            <p:nvPr>
              <p:custDataLst>
                <p:tags r:id="rId50"/>
              </p:custDataLst>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3" name="Google Shape;3981;p73"/>
            <p:cNvSpPr/>
            <p:nvPr>
              <p:custDataLst>
                <p:tags r:id="rId51"/>
              </p:custDataLst>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4" name="Google Shape;3982;p73"/>
            <p:cNvSpPr/>
            <p:nvPr>
              <p:custDataLst>
                <p:tags r:id="rId52"/>
              </p:custDataLst>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5" name="Google Shape;3983;p73"/>
            <p:cNvSpPr/>
            <p:nvPr>
              <p:custDataLst>
                <p:tags r:id="rId53"/>
              </p:custDataLst>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6" name="Google Shape;3984;p73"/>
            <p:cNvSpPr/>
            <p:nvPr>
              <p:custDataLst>
                <p:tags r:id="rId54"/>
              </p:custDataLst>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7" name="Google Shape;3985;p73"/>
            <p:cNvSpPr/>
            <p:nvPr>
              <p:custDataLst>
                <p:tags r:id="rId55"/>
              </p:custDataLst>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8" name="Google Shape;3986;p73"/>
            <p:cNvSpPr/>
            <p:nvPr>
              <p:custDataLst>
                <p:tags r:id="rId56"/>
              </p:custDataLst>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9" name="Google Shape;3987;p73"/>
            <p:cNvSpPr/>
            <p:nvPr>
              <p:custDataLst>
                <p:tags r:id="rId57"/>
              </p:custDataLst>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0" name="Google Shape;3988;p73"/>
            <p:cNvSpPr/>
            <p:nvPr>
              <p:custDataLst>
                <p:tags r:id="rId58"/>
              </p:custDataLst>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1" name="Google Shape;3989;p73"/>
            <p:cNvSpPr/>
            <p:nvPr>
              <p:custDataLst>
                <p:tags r:id="rId59"/>
              </p:custDataLst>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2" name="Google Shape;3990;p73"/>
            <p:cNvSpPr/>
            <p:nvPr>
              <p:custDataLst>
                <p:tags r:id="rId60"/>
              </p:custDataLst>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3" name="Google Shape;3991;p73"/>
            <p:cNvSpPr/>
            <p:nvPr>
              <p:custDataLst>
                <p:tags r:id="rId61"/>
              </p:custDataLst>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4" name="Google Shape;3992;p73"/>
            <p:cNvSpPr/>
            <p:nvPr>
              <p:custDataLst>
                <p:tags r:id="rId62"/>
              </p:custDataLst>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5" name="Google Shape;3993;p73"/>
            <p:cNvSpPr/>
            <p:nvPr>
              <p:custDataLst>
                <p:tags r:id="rId63"/>
              </p:custDataLst>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6" name="Google Shape;3994;p73"/>
            <p:cNvSpPr/>
            <p:nvPr>
              <p:custDataLst>
                <p:tags r:id="rId64"/>
              </p:custDataLst>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7" name="Google Shape;3995;p73"/>
            <p:cNvSpPr/>
            <p:nvPr>
              <p:custDataLst>
                <p:tags r:id="rId65"/>
              </p:custDataLst>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8" name="Google Shape;3996;p73"/>
            <p:cNvSpPr/>
            <p:nvPr>
              <p:custDataLst>
                <p:tags r:id="rId66"/>
              </p:custDataLst>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9" name="Google Shape;3997;p73"/>
            <p:cNvSpPr/>
            <p:nvPr>
              <p:custDataLst>
                <p:tags r:id="rId67"/>
              </p:custDataLst>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0" name="Google Shape;3998;p73"/>
            <p:cNvSpPr/>
            <p:nvPr>
              <p:custDataLst>
                <p:tags r:id="rId68"/>
              </p:custDataLst>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1" name="Google Shape;3999;p73"/>
            <p:cNvSpPr/>
            <p:nvPr>
              <p:custDataLst>
                <p:tags r:id="rId69"/>
              </p:custDataLst>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2" name="Google Shape;4000;p73"/>
            <p:cNvSpPr/>
            <p:nvPr>
              <p:custDataLst>
                <p:tags r:id="rId70"/>
              </p:custDataLst>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3" name="Google Shape;4001;p73"/>
            <p:cNvSpPr/>
            <p:nvPr>
              <p:custDataLst>
                <p:tags r:id="rId71"/>
              </p:custDataLst>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4" name="Google Shape;4002;p73"/>
            <p:cNvSpPr/>
            <p:nvPr>
              <p:custDataLst>
                <p:tags r:id="rId72"/>
              </p:custDataLst>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5" name="Google Shape;4003;p73"/>
            <p:cNvSpPr/>
            <p:nvPr>
              <p:custDataLst>
                <p:tags r:id="rId73"/>
              </p:custDataLst>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6" name="Google Shape;4004;p73"/>
            <p:cNvSpPr/>
            <p:nvPr>
              <p:custDataLst>
                <p:tags r:id="rId74"/>
              </p:custDataLst>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7" name="Google Shape;4005;p73"/>
            <p:cNvSpPr/>
            <p:nvPr>
              <p:custDataLst>
                <p:tags r:id="rId75"/>
              </p:custDataLst>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8" name="Google Shape;4006;p73"/>
            <p:cNvSpPr/>
            <p:nvPr>
              <p:custDataLst>
                <p:tags r:id="rId76"/>
              </p:custDataLst>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9" name="Google Shape;4007;p73"/>
            <p:cNvSpPr/>
            <p:nvPr>
              <p:custDataLst>
                <p:tags r:id="rId77"/>
              </p:custDataLst>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0" name="Google Shape;4008;p73"/>
            <p:cNvSpPr/>
            <p:nvPr>
              <p:custDataLst>
                <p:tags r:id="rId78"/>
              </p:custDataLst>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1" name="Google Shape;4009;p73"/>
            <p:cNvSpPr/>
            <p:nvPr>
              <p:custDataLst>
                <p:tags r:id="rId79"/>
              </p:custDataLst>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2" name="Google Shape;4010;p73"/>
            <p:cNvSpPr/>
            <p:nvPr>
              <p:custDataLst>
                <p:tags r:id="rId80"/>
              </p:custDataLst>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3" name="Google Shape;4011;p73"/>
            <p:cNvSpPr/>
            <p:nvPr>
              <p:custDataLst>
                <p:tags r:id="rId81"/>
              </p:custDataLst>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4" name="Google Shape;4012;p73"/>
            <p:cNvSpPr/>
            <p:nvPr>
              <p:custDataLst>
                <p:tags r:id="rId82"/>
              </p:custDataLst>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5" name="Google Shape;4013;p73"/>
            <p:cNvSpPr/>
            <p:nvPr>
              <p:custDataLst>
                <p:tags r:id="rId83"/>
              </p:custDataLst>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6" name="Google Shape;4014;p73"/>
            <p:cNvSpPr/>
            <p:nvPr>
              <p:custDataLst>
                <p:tags r:id="rId84"/>
              </p:custDataLst>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7" name="Google Shape;4015;p73"/>
            <p:cNvSpPr/>
            <p:nvPr>
              <p:custDataLst>
                <p:tags r:id="rId85"/>
              </p:custDataLst>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8" name="Google Shape;4016;p73"/>
            <p:cNvSpPr/>
            <p:nvPr>
              <p:custDataLst>
                <p:tags r:id="rId86"/>
              </p:custDataLst>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9" name="Google Shape;4017;p73"/>
            <p:cNvSpPr/>
            <p:nvPr>
              <p:custDataLst>
                <p:tags r:id="rId87"/>
              </p:custDataLst>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0" name="Google Shape;4018;p73"/>
            <p:cNvSpPr/>
            <p:nvPr>
              <p:custDataLst>
                <p:tags r:id="rId88"/>
              </p:custDataLst>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1" name="Google Shape;4019;p73"/>
            <p:cNvSpPr/>
            <p:nvPr>
              <p:custDataLst>
                <p:tags r:id="rId89"/>
              </p:custDataLst>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2" name="Google Shape;4020;p73"/>
            <p:cNvSpPr/>
            <p:nvPr>
              <p:custDataLst>
                <p:tags r:id="rId90"/>
              </p:custDataLst>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3" name="Google Shape;4021;p73"/>
            <p:cNvSpPr/>
            <p:nvPr>
              <p:custDataLst>
                <p:tags r:id="rId91"/>
              </p:custDataLst>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4" name="Google Shape;4022;p73"/>
            <p:cNvSpPr/>
            <p:nvPr>
              <p:custDataLst>
                <p:tags r:id="rId92"/>
              </p:custDataLst>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5" name="Google Shape;4023;p73"/>
            <p:cNvSpPr/>
            <p:nvPr>
              <p:custDataLst>
                <p:tags r:id="rId93"/>
              </p:custDataLst>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6" name="Google Shape;4024;p73"/>
            <p:cNvSpPr/>
            <p:nvPr>
              <p:custDataLst>
                <p:tags r:id="rId94"/>
              </p:custDataLst>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7" name="Google Shape;4025;p73"/>
            <p:cNvSpPr/>
            <p:nvPr>
              <p:custDataLst>
                <p:tags r:id="rId95"/>
              </p:custDataLst>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8" name="Google Shape;4026;p73"/>
            <p:cNvSpPr/>
            <p:nvPr>
              <p:custDataLst>
                <p:tags r:id="rId96"/>
              </p:custDataLst>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9" name="Google Shape;4027;p73"/>
            <p:cNvSpPr/>
            <p:nvPr>
              <p:custDataLst>
                <p:tags r:id="rId97"/>
              </p:custDataLst>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0" name="Google Shape;4028;p73"/>
            <p:cNvSpPr/>
            <p:nvPr>
              <p:custDataLst>
                <p:tags r:id="rId98"/>
              </p:custDataLst>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1" name="Google Shape;4029;p73"/>
            <p:cNvSpPr/>
            <p:nvPr>
              <p:custDataLst>
                <p:tags r:id="rId99"/>
              </p:custDataLst>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2" name="Google Shape;4030;p73"/>
            <p:cNvSpPr/>
            <p:nvPr>
              <p:custDataLst>
                <p:tags r:id="rId100"/>
              </p:custDataLst>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3" name="Google Shape;4031;p73"/>
            <p:cNvSpPr/>
            <p:nvPr>
              <p:custDataLst>
                <p:tags r:id="rId101"/>
              </p:custDataLst>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4" name="Google Shape;4032;p73"/>
            <p:cNvSpPr/>
            <p:nvPr>
              <p:custDataLst>
                <p:tags r:id="rId102"/>
              </p:custDataLst>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5" name="Google Shape;4033;p73"/>
            <p:cNvSpPr/>
            <p:nvPr>
              <p:custDataLst>
                <p:tags r:id="rId103"/>
              </p:custDataLst>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6" name="Google Shape;4034;p73"/>
            <p:cNvSpPr/>
            <p:nvPr>
              <p:custDataLst>
                <p:tags r:id="rId104"/>
              </p:custDataLst>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7" name="Google Shape;4035;p73"/>
            <p:cNvSpPr/>
            <p:nvPr>
              <p:custDataLst>
                <p:tags r:id="rId105"/>
              </p:custDataLst>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8" name="Google Shape;4036;p73"/>
            <p:cNvSpPr/>
            <p:nvPr>
              <p:custDataLst>
                <p:tags r:id="rId106"/>
              </p:custDataLst>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9" name="Google Shape;4037;p73"/>
            <p:cNvSpPr/>
            <p:nvPr>
              <p:custDataLst>
                <p:tags r:id="rId107"/>
              </p:custDataLst>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0" name="Google Shape;4038;p73"/>
            <p:cNvSpPr/>
            <p:nvPr>
              <p:custDataLst>
                <p:tags r:id="rId108"/>
              </p:custDataLst>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1" name="Google Shape;4039;p73"/>
            <p:cNvSpPr/>
            <p:nvPr>
              <p:custDataLst>
                <p:tags r:id="rId109"/>
              </p:custDataLst>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2" name="Google Shape;4040;p73"/>
            <p:cNvSpPr/>
            <p:nvPr>
              <p:custDataLst>
                <p:tags r:id="rId110"/>
              </p:custDataLst>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3" name="Google Shape;4041;p73"/>
            <p:cNvSpPr/>
            <p:nvPr>
              <p:custDataLst>
                <p:tags r:id="rId111"/>
              </p:custDataLst>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4" name="Google Shape;4042;p73"/>
            <p:cNvSpPr/>
            <p:nvPr>
              <p:custDataLst>
                <p:tags r:id="rId112"/>
              </p:custDataLst>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5" name="Google Shape;4043;p73"/>
            <p:cNvSpPr/>
            <p:nvPr>
              <p:custDataLst>
                <p:tags r:id="rId113"/>
              </p:custDataLst>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6" name="Google Shape;4044;p73"/>
            <p:cNvSpPr/>
            <p:nvPr>
              <p:custDataLst>
                <p:tags r:id="rId114"/>
              </p:custDataLst>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7" name="Google Shape;4045;p73"/>
            <p:cNvSpPr/>
            <p:nvPr>
              <p:custDataLst>
                <p:tags r:id="rId115"/>
              </p:custDataLst>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8" name="Google Shape;4046;p73"/>
            <p:cNvSpPr/>
            <p:nvPr>
              <p:custDataLst>
                <p:tags r:id="rId116"/>
              </p:custDataLst>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9" name="Google Shape;4047;p73"/>
            <p:cNvSpPr/>
            <p:nvPr>
              <p:custDataLst>
                <p:tags r:id="rId117"/>
              </p:custDataLst>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0" name="Google Shape;4048;p73"/>
            <p:cNvSpPr/>
            <p:nvPr>
              <p:custDataLst>
                <p:tags r:id="rId118"/>
              </p:custDataLst>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1" name="Google Shape;4049;p73"/>
            <p:cNvSpPr/>
            <p:nvPr>
              <p:custDataLst>
                <p:tags r:id="rId119"/>
              </p:custDataLst>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2" name="Google Shape;4050;p73"/>
            <p:cNvSpPr/>
            <p:nvPr>
              <p:custDataLst>
                <p:tags r:id="rId120"/>
              </p:custDataLst>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3" name="Google Shape;4051;p73"/>
            <p:cNvSpPr/>
            <p:nvPr>
              <p:custDataLst>
                <p:tags r:id="rId121"/>
              </p:custDataLst>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4" name="Google Shape;4052;p73"/>
            <p:cNvSpPr/>
            <p:nvPr>
              <p:custDataLst>
                <p:tags r:id="rId122"/>
              </p:custDataLst>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5" name="Google Shape;4053;p73"/>
            <p:cNvSpPr/>
            <p:nvPr>
              <p:custDataLst>
                <p:tags r:id="rId123"/>
              </p:custDataLst>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6" name="Google Shape;4054;p73"/>
            <p:cNvSpPr/>
            <p:nvPr>
              <p:custDataLst>
                <p:tags r:id="rId124"/>
              </p:custDataLst>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7" name="Google Shape;4055;p73"/>
            <p:cNvSpPr/>
            <p:nvPr>
              <p:custDataLst>
                <p:tags r:id="rId125"/>
              </p:custDataLst>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8" name="Google Shape;4056;p73"/>
            <p:cNvSpPr/>
            <p:nvPr>
              <p:custDataLst>
                <p:tags r:id="rId126"/>
              </p:custDataLst>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9" name="Google Shape;4057;p73"/>
            <p:cNvSpPr/>
            <p:nvPr>
              <p:custDataLst>
                <p:tags r:id="rId127"/>
              </p:custDataLst>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0" name="Google Shape;4058;p73"/>
            <p:cNvSpPr/>
            <p:nvPr>
              <p:custDataLst>
                <p:tags r:id="rId128"/>
              </p:custDataLst>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1" name="Google Shape;4059;p73"/>
            <p:cNvSpPr/>
            <p:nvPr>
              <p:custDataLst>
                <p:tags r:id="rId129"/>
              </p:custDataLst>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2" name="Google Shape;4060;p73"/>
            <p:cNvSpPr/>
            <p:nvPr>
              <p:custDataLst>
                <p:tags r:id="rId130"/>
              </p:custDataLst>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3" name="Google Shape;4061;p73"/>
            <p:cNvSpPr/>
            <p:nvPr>
              <p:custDataLst>
                <p:tags r:id="rId131"/>
              </p:custDataLst>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4" name="Google Shape;4062;p73"/>
            <p:cNvSpPr/>
            <p:nvPr>
              <p:custDataLst>
                <p:tags r:id="rId132"/>
              </p:custDataLst>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5" name="Google Shape;4063;p73"/>
            <p:cNvSpPr/>
            <p:nvPr>
              <p:custDataLst>
                <p:tags r:id="rId133"/>
              </p:custDataLst>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6" name="Google Shape;4064;p73"/>
            <p:cNvSpPr/>
            <p:nvPr>
              <p:custDataLst>
                <p:tags r:id="rId134"/>
              </p:custDataLst>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7" name="Google Shape;4065;p73"/>
            <p:cNvSpPr/>
            <p:nvPr>
              <p:custDataLst>
                <p:tags r:id="rId135"/>
              </p:custDataLst>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8" name="Google Shape;4066;p73"/>
            <p:cNvSpPr/>
            <p:nvPr>
              <p:custDataLst>
                <p:tags r:id="rId136"/>
              </p:custDataLst>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9" name="Google Shape;4067;p73"/>
            <p:cNvSpPr/>
            <p:nvPr>
              <p:custDataLst>
                <p:tags r:id="rId137"/>
              </p:custDataLst>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0" name="Google Shape;4068;p73"/>
            <p:cNvSpPr/>
            <p:nvPr>
              <p:custDataLst>
                <p:tags r:id="rId138"/>
              </p:custDataLst>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1" name="Google Shape;4069;p73"/>
            <p:cNvSpPr/>
            <p:nvPr>
              <p:custDataLst>
                <p:tags r:id="rId139"/>
              </p:custDataLst>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2" name="Google Shape;4070;p73"/>
            <p:cNvSpPr/>
            <p:nvPr>
              <p:custDataLst>
                <p:tags r:id="rId140"/>
              </p:custDataLst>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3" name="Google Shape;4071;p73"/>
            <p:cNvSpPr/>
            <p:nvPr>
              <p:custDataLst>
                <p:tags r:id="rId141"/>
              </p:custDataLst>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4" name="Google Shape;4072;p73"/>
            <p:cNvSpPr/>
            <p:nvPr>
              <p:custDataLst>
                <p:tags r:id="rId142"/>
              </p:custDataLst>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5" name="Google Shape;4073;p73"/>
            <p:cNvSpPr/>
            <p:nvPr>
              <p:custDataLst>
                <p:tags r:id="rId143"/>
              </p:custDataLst>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6" name="Google Shape;4074;p73"/>
            <p:cNvSpPr/>
            <p:nvPr>
              <p:custDataLst>
                <p:tags r:id="rId144"/>
              </p:custDataLst>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7" name="Google Shape;4075;p73"/>
            <p:cNvSpPr/>
            <p:nvPr>
              <p:custDataLst>
                <p:tags r:id="rId145"/>
              </p:custDataLst>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8" name="Google Shape;4076;p73"/>
            <p:cNvSpPr/>
            <p:nvPr>
              <p:custDataLst>
                <p:tags r:id="rId146"/>
              </p:custDataLst>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9" name="Google Shape;4077;p73"/>
            <p:cNvSpPr/>
            <p:nvPr>
              <p:custDataLst>
                <p:tags r:id="rId147"/>
              </p:custDataLst>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0" name="Google Shape;4078;p73"/>
            <p:cNvSpPr/>
            <p:nvPr>
              <p:custDataLst>
                <p:tags r:id="rId148"/>
              </p:custDataLst>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1" name="Google Shape;4079;p73"/>
            <p:cNvSpPr/>
            <p:nvPr>
              <p:custDataLst>
                <p:tags r:id="rId149"/>
              </p:custDataLst>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2" name="Google Shape;4080;p73"/>
            <p:cNvSpPr/>
            <p:nvPr>
              <p:custDataLst>
                <p:tags r:id="rId150"/>
              </p:custDataLst>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3" name="Google Shape;4081;p73"/>
            <p:cNvSpPr/>
            <p:nvPr>
              <p:custDataLst>
                <p:tags r:id="rId151"/>
              </p:custDataLst>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4" name="Google Shape;4082;p73"/>
            <p:cNvSpPr/>
            <p:nvPr>
              <p:custDataLst>
                <p:tags r:id="rId152"/>
              </p:custDataLst>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5" name="Google Shape;4083;p73"/>
            <p:cNvSpPr/>
            <p:nvPr>
              <p:custDataLst>
                <p:tags r:id="rId153"/>
              </p:custDataLst>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6" name="Google Shape;4084;p73"/>
            <p:cNvSpPr/>
            <p:nvPr>
              <p:custDataLst>
                <p:tags r:id="rId154"/>
              </p:custDataLst>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7" name="Google Shape;4085;p73"/>
            <p:cNvSpPr/>
            <p:nvPr>
              <p:custDataLst>
                <p:tags r:id="rId155"/>
              </p:custDataLst>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8" name="Google Shape;4086;p73"/>
            <p:cNvSpPr/>
            <p:nvPr>
              <p:custDataLst>
                <p:tags r:id="rId156"/>
              </p:custDataLst>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9" name="Google Shape;4087;p73"/>
            <p:cNvSpPr/>
            <p:nvPr>
              <p:custDataLst>
                <p:tags r:id="rId157"/>
              </p:custDataLst>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0" name="Google Shape;4088;p73"/>
            <p:cNvSpPr/>
            <p:nvPr>
              <p:custDataLst>
                <p:tags r:id="rId158"/>
              </p:custDataLst>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1" name="Google Shape;4089;p73"/>
            <p:cNvSpPr/>
            <p:nvPr>
              <p:custDataLst>
                <p:tags r:id="rId159"/>
              </p:custDataLst>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2" name="Google Shape;4090;p73"/>
            <p:cNvSpPr/>
            <p:nvPr>
              <p:custDataLst>
                <p:tags r:id="rId160"/>
              </p:custDataLst>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3" name="Google Shape;4091;p73"/>
            <p:cNvSpPr/>
            <p:nvPr>
              <p:custDataLst>
                <p:tags r:id="rId161"/>
              </p:custDataLst>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4" name="Google Shape;4092;p73"/>
            <p:cNvSpPr/>
            <p:nvPr>
              <p:custDataLst>
                <p:tags r:id="rId162"/>
              </p:custDataLst>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5" name="Google Shape;4093;p73"/>
            <p:cNvSpPr/>
            <p:nvPr>
              <p:custDataLst>
                <p:tags r:id="rId163"/>
              </p:custDataLst>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6" name="Google Shape;4094;p73"/>
            <p:cNvSpPr/>
            <p:nvPr>
              <p:custDataLst>
                <p:tags r:id="rId164"/>
              </p:custDataLst>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7" name="Google Shape;4095;p73"/>
            <p:cNvSpPr/>
            <p:nvPr>
              <p:custDataLst>
                <p:tags r:id="rId165"/>
              </p:custDataLst>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8" name="Google Shape;4096;p73"/>
            <p:cNvSpPr/>
            <p:nvPr>
              <p:custDataLst>
                <p:tags r:id="rId166"/>
              </p:custDataLst>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9" name="Google Shape;4097;p73"/>
            <p:cNvSpPr/>
            <p:nvPr>
              <p:custDataLst>
                <p:tags r:id="rId167"/>
              </p:custDataLst>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0" name="Google Shape;4098;p73"/>
            <p:cNvSpPr/>
            <p:nvPr>
              <p:custDataLst>
                <p:tags r:id="rId168"/>
              </p:custDataLst>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1" name="Google Shape;4099;p73"/>
            <p:cNvSpPr/>
            <p:nvPr>
              <p:custDataLst>
                <p:tags r:id="rId169"/>
              </p:custDataLst>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2" name="Google Shape;4100;p73"/>
            <p:cNvSpPr/>
            <p:nvPr>
              <p:custDataLst>
                <p:tags r:id="rId170"/>
              </p:custDataLst>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3" name="Google Shape;4101;p73"/>
            <p:cNvSpPr/>
            <p:nvPr>
              <p:custDataLst>
                <p:tags r:id="rId171"/>
              </p:custDataLst>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4" name="Google Shape;4102;p73"/>
            <p:cNvSpPr/>
            <p:nvPr>
              <p:custDataLst>
                <p:tags r:id="rId172"/>
              </p:custDataLst>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5" name="Google Shape;4103;p73"/>
            <p:cNvSpPr/>
            <p:nvPr>
              <p:custDataLst>
                <p:tags r:id="rId173"/>
              </p:custDataLst>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6" name="Google Shape;4104;p73"/>
            <p:cNvSpPr/>
            <p:nvPr>
              <p:custDataLst>
                <p:tags r:id="rId174"/>
              </p:custDataLst>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7" name="Google Shape;4105;p73"/>
            <p:cNvSpPr/>
            <p:nvPr>
              <p:custDataLst>
                <p:tags r:id="rId175"/>
              </p:custDataLst>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8" name="Google Shape;4106;p73"/>
            <p:cNvSpPr/>
            <p:nvPr>
              <p:custDataLst>
                <p:tags r:id="rId176"/>
              </p:custDataLst>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9" name="Google Shape;4107;p73"/>
            <p:cNvSpPr/>
            <p:nvPr>
              <p:custDataLst>
                <p:tags r:id="rId177"/>
              </p:custDataLst>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0" name="Google Shape;4108;p73"/>
            <p:cNvSpPr/>
            <p:nvPr>
              <p:custDataLst>
                <p:tags r:id="rId178"/>
              </p:custDataLst>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1" name="Google Shape;4109;p73"/>
            <p:cNvSpPr/>
            <p:nvPr>
              <p:custDataLst>
                <p:tags r:id="rId179"/>
              </p:custDataLst>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2" name="Google Shape;4110;p73"/>
            <p:cNvSpPr/>
            <p:nvPr>
              <p:custDataLst>
                <p:tags r:id="rId180"/>
              </p:custDataLst>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3" name="Google Shape;4111;p73"/>
            <p:cNvSpPr/>
            <p:nvPr>
              <p:custDataLst>
                <p:tags r:id="rId181"/>
              </p:custDataLst>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4" name="Google Shape;4112;p73"/>
            <p:cNvSpPr/>
            <p:nvPr>
              <p:custDataLst>
                <p:tags r:id="rId182"/>
              </p:custDataLst>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5" name="Google Shape;4113;p73"/>
            <p:cNvSpPr/>
            <p:nvPr>
              <p:custDataLst>
                <p:tags r:id="rId183"/>
              </p:custDataLst>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6" name="Google Shape;4114;p73"/>
            <p:cNvSpPr/>
            <p:nvPr>
              <p:custDataLst>
                <p:tags r:id="rId184"/>
              </p:custDataLst>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7" name="Google Shape;4115;p73"/>
            <p:cNvSpPr/>
            <p:nvPr>
              <p:custDataLst>
                <p:tags r:id="rId185"/>
              </p:custDataLst>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8" name="Google Shape;4116;p73"/>
            <p:cNvSpPr/>
            <p:nvPr>
              <p:custDataLst>
                <p:tags r:id="rId186"/>
              </p:custDataLst>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9" name="Google Shape;4117;p73"/>
            <p:cNvSpPr/>
            <p:nvPr>
              <p:custDataLst>
                <p:tags r:id="rId187"/>
              </p:custDataLst>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0" name="Google Shape;4118;p73"/>
            <p:cNvSpPr/>
            <p:nvPr>
              <p:custDataLst>
                <p:tags r:id="rId188"/>
              </p:custDataLst>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1" name="Google Shape;4119;p73"/>
            <p:cNvSpPr/>
            <p:nvPr>
              <p:custDataLst>
                <p:tags r:id="rId189"/>
              </p:custDataLst>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2" name="Google Shape;4120;p73"/>
            <p:cNvSpPr/>
            <p:nvPr>
              <p:custDataLst>
                <p:tags r:id="rId190"/>
              </p:custDataLst>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3" name="Google Shape;4121;p73"/>
            <p:cNvSpPr/>
            <p:nvPr>
              <p:custDataLst>
                <p:tags r:id="rId191"/>
              </p:custDataLst>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4" name="Google Shape;4122;p73"/>
            <p:cNvSpPr/>
            <p:nvPr>
              <p:custDataLst>
                <p:tags r:id="rId192"/>
              </p:custDataLst>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5" name="Google Shape;4123;p73"/>
            <p:cNvSpPr/>
            <p:nvPr>
              <p:custDataLst>
                <p:tags r:id="rId193"/>
              </p:custDataLst>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6" name="Google Shape;4124;p73"/>
            <p:cNvSpPr/>
            <p:nvPr>
              <p:custDataLst>
                <p:tags r:id="rId194"/>
              </p:custDataLst>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7" name="Google Shape;4125;p73"/>
            <p:cNvSpPr/>
            <p:nvPr>
              <p:custDataLst>
                <p:tags r:id="rId195"/>
              </p:custDataLst>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8" name="Google Shape;4126;p73"/>
            <p:cNvSpPr/>
            <p:nvPr>
              <p:custDataLst>
                <p:tags r:id="rId196"/>
              </p:custDataLst>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9" name="Google Shape;4127;p73"/>
            <p:cNvSpPr/>
            <p:nvPr>
              <p:custDataLst>
                <p:tags r:id="rId197"/>
              </p:custDataLst>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0" name="Google Shape;4128;p73"/>
            <p:cNvSpPr/>
            <p:nvPr>
              <p:custDataLst>
                <p:tags r:id="rId198"/>
              </p:custDataLst>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1" name="Google Shape;4129;p73"/>
            <p:cNvSpPr/>
            <p:nvPr>
              <p:custDataLst>
                <p:tags r:id="rId199"/>
              </p:custDataLst>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2" name="Google Shape;4130;p73"/>
            <p:cNvSpPr/>
            <p:nvPr>
              <p:custDataLst>
                <p:tags r:id="rId200"/>
              </p:custDataLst>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3" name="Google Shape;4131;p73"/>
            <p:cNvSpPr/>
            <p:nvPr>
              <p:custDataLst>
                <p:tags r:id="rId201"/>
              </p:custDataLst>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4" name="Google Shape;4132;p73"/>
            <p:cNvSpPr/>
            <p:nvPr>
              <p:custDataLst>
                <p:tags r:id="rId202"/>
              </p:custDataLst>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5" name="Google Shape;4133;p73"/>
            <p:cNvSpPr/>
            <p:nvPr>
              <p:custDataLst>
                <p:tags r:id="rId203"/>
              </p:custDataLst>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6" name="Google Shape;4134;p73"/>
            <p:cNvSpPr/>
            <p:nvPr>
              <p:custDataLst>
                <p:tags r:id="rId204"/>
              </p:custDataLst>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7" name="Google Shape;4135;p73"/>
            <p:cNvSpPr/>
            <p:nvPr>
              <p:custDataLst>
                <p:tags r:id="rId205"/>
              </p:custDataLst>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8" name="Google Shape;4136;p73"/>
            <p:cNvSpPr/>
            <p:nvPr>
              <p:custDataLst>
                <p:tags r:id="rId206"/>
              </p:custDataLst>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9" name="Google Shape;4137;p73"/>
            <p:cNvSpPr/>
            <p:nvPr>
              <p:custDataLst>
                <p:tags r:id="rId207"/>
              </p:custDataLst>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0" name="Google Shape;4138;p73"/>
            <p:cNvSpPr/>
            <p:nvPr>
              <p:custDataLst>
                <p:tags r:id="rId208"/>
              </p:custDataLst>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1" name="Google Shape;4139;p73"/>
            <p:cNvSpPr/>
            <p:nvPr>
              <p:custDataLst>
                <p:tags r:id="rId209"/>
              </p:custDataLst>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2" name="Google Shape;4140;p73"/>
            <p:cNvSpPr/>
            <p:nvPr>
              <p:custDataLst>
                <p:tags r:id="rId210"/>
              </p:custDataLst>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3" name="Google Shape;4141;p73"/>
            <p:cNvSpPr/>
            <p:nvPr>
              <p:custDataLst>
                <p:tags r:id="rId211"/>
              </p:custDataLst>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4" name="Google Shape;4142;p73"/>
            <p:cNvSpPr/>
            <p:nvPr>
              <p:custDataLst>
                <p:tags r:id="rId212"/>
              </p:custDataLst>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5" name="Google Shape;4143;p73"/>
            <p:cNvSpPr/>
            <p:nvPr>
              <p:custDataLst>
                <p:tags r:id="rId213"/>
              </p:custDataLst>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6" name="Google Shape;4144;p73"/>
            <p:cNvSpPr/>
            <p:nvPr>
              <p:custDataLst>
                <p:tags r:id="rId214"/>
              </p:custDataLst>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7" name="Google Shape;4145;p73"/>
            <p:cNvSpPr/>
            <p:nvPr>
              <p:custDataLst>
                <p:tags r:id="rId215"/>
              </p:custDataLst>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8" name="Google Shape;4146;p73"/>
            <p:cNvSpPr/>
            <p:nvPr>
              <p:custDataLst>
                <p:tags r:id="rId216"/>
              </p:custDataLst>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9" name="Google Shape;4147;p73"/>
            <p:cNvSpPr/>
            <p:nvPr>
              <p:custDataLst>
                <p:tags r:id="rId217"/>
              </p:custDataLst>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20" name="Google Shape;4148;p73"/>
            <p:cNvSpPr/>
            <p:nvPr>
              <p:custDataLst>
                <p:tags r:id="rId218"/>
              </p:custDataLst>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21" name="Google Shape;4149;p73"/>
            <p:cNvSpPr/>
            <p:nvPr>
              <p:custDataLst>
                <p:tags r:id="rId219"/>
              </p:custDataLst>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22" name="Google Shape;4150;p73"/>
            <p:cNvSpPr/>
            <p:nvPr>
              <p:custDataLst>
                <p:tags r:id="rId220"/>
              </p:custDataLst>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23" name="Google Shape;4151;p73"/>
            <p:cNvSpPr/>
            <p:nvPr>
              <p:custDataLst>
                <p:tags r:id="rId221"/>
              </p:custDataLst>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92"/>
        <p:cNvGrpSpPr/>
        <p:nvPr/>
      </p:nvGrpSpPr>
      <p:grpSpPr>
        <a:xfrm>
          <a:off x="0" y="0"/>
          <a:ext cx="0" cy="0"/>
          <a:chOff x="0" y="0"/>
          <a:chExt cx="0" cy="0"/>
        </a:xfrm>
      </p:grpSpPr>
      <p:sp>
        <p:nvSpPr>
          <p:cNvPr id="3393" name="Google Shape;3393;p69"/>
          <p:cNvSpPr txBox="1">
            <a:spLocks noGrp="1"/>
          </p:cNvSpPr>
          <p:nvPr>
            <p:ph type="title"/>
            <p:custDataLst>
              <p:tags r:id="rId1"/>
            </p:custDataLst>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dirty="0">
                <a:solidFill>
                  <a:schemeClr val="lt1"/>
                </a:solidFill>
              </a:rPr>
              <a:t>Business Benefits</a:t>
            </a:r>
            <a:endParaRPr lang="en-GB" dirty="0">
              <a:solidFill>
                <a:schemeClr val="lt1"/>
              </a:solidFill>
            </a:endParaRPr>
          </a:p>
          <a:p>
            <a:pPr marL="0" lvl="0" indent="0" algn="ctr" rtl="0">
              <a:spcBef>
                <a:spcPts val="0"/>
              </a:spcBef>
              <a:spcAft>
                <a:spcPts val="0"/>
              </a:spcAft>
              <a:buNone/>
            </a:pPr>
            <a:endParaRPr lang="en-GB" dirty="0">
              <a:solidFill>
                <a:schemeClr val="lt1"/>
              </a:solidFill>
            </a:endParaRPr>
          </a:p>
        </p:txBody>
      </p:sp>
      <p:sp>
        <p:nvSpPr>
          <p:cNvPr id="3399" name="Google Shape;3399;p69"/>
          <p:cNvSpPr txBox="1">
            <a:spLocks noGrp="1"/>
          </p:cNvSpPr>
          <p:nvPr>
            <p:ph type="subTitle" idx="1"/>
            <p:custDataLst>
              <p:tags r:id="rId2"/>
            </p:custDataLst>
          </p:nvPr>
        </p:nvSpPr>
        <p:spPr>
          <a:xfrm>
            <a:off x="1590610" y="3558209"/>
            <a:ext cx="20049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solidFill>
                  <a:srgbClr val="D37AAC"/>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BNPL Company</a:t>
            </a:r>
            <a:endParaRPr lang="en-GB" sz="1800" dirty="0">
              <a:solidFill>
                <a:srgbClr val="D37AAC"/>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sp>
        <p:nvSpPr>
          <p:cNvPr id="3400" name="Google Shape;3400;p69"/>
          <p:cNvSpPr txBox="1">
            <a:spLocks noGrp="1"/>
          </p:cNvSpPr>
          <p:nvPr>
            <p:ph type="subTitle" idx="2"/>
            <p:custDataLst>
              <p:tags r:id="rId3"/>
            </p:custDataLst>
          </p:nvPr>
        </p:nvSpPr>
        <p:spPr>
          <a:xfrm>
            <a:off x="1590610" y="3887844"/>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dirty="0">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rPr>
              <a:t>Gain revenue from merchants</a:t>
            </a:r>
            <a:endParaRPr lang="en-GB" sz="1600" dirty="0">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endParaRPr>
          </a:p>
        </p:txBody>
      </p:sp>
      <p:sp>
        <p:nvSpPr>
          <p:cNvPr id="3401" name="Google Shape;3401;p69"/>
          <p:cNvSpPr txBox="1">
            <a:spLocks noGrp="1"/>
          </p:cNvSpPr>
          <p:nvPr>
            <p:ph type="subTitle" idx="4294967295"/>
            <p:custDataLst>
              <p:tags r:id="rId4"/>
            </p:custDataLst>
          </p:nvPr>
        </p:nvSpPr>
        <p:spPr>
          <a:xfrm>
            <a:off x="1590610" y="1590393"/>
            <a:ext cx="200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A766E2"/>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Consumer</a:t>
            </a:r>
            <a:endParaRPr lang="en-GB" sz="1800" dirty="0">
              <a:solidFill>
                <a:srgbClr val="A766E2"/>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sp>
        <p:nvSpPr>
          <p:cNvPr id="3402" name="Google Shape;3402;p69"/>
          <p:cNvSpPr txBox="1">
            <a:spLocks noGrp="1"/>
          </p:cNvSpPr>
          <p:nvPr>
            <p:ph type="subTitle" idx="3"/>
            <p:custDataLst>
              <p:tags r:id="rId5"/>
            </p:custDataLst>
          </p:nvPr>
        </p:nvSpPr>
        <p:spPr>
          <a:xfrm>
            <a:off x="1590610" y="1952331"/>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dirty="0">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rPr>
              <a:t>Pay over 5 </a:t>
            </a:r>
            <a:r>
              <a:rPr lang="en-US" altLang="en-GB" sz="1600" dirty="0">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rPr>
              <a:t>instal</a:t>
            </a:r>
            <a:r>
              <a:rPr lang="en-US" altLang="zh-CN" sz="1600" dirty="0">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rPr>
              <a:t>l</a:t>
            </a:r>
            <a:r>
              <a:rPr lang="en-US" altLang="en-GB" sz="1600" dirty="0">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rPr>
              <a:t>ments </a:t>
            </a:r>
            <a:r>
              <a:rPr lang="en-GB" sz="1600" dirty="0">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rPr>
              <a:t>without interest</a:t>
            </a:r>
            <a:endParaRPr lang="en-GB" sz="1600" dirty="0">
              <a:solidFill>
                <a:schemeClr val="lt1"/>
              </a:solidFill>
              <a:latin typeface="Barlow Semi Condensed" panose="00000506000000000000"/>
              <a:ea typeface="Barlow Semi Condensed" panose="00000506000000000000"/>
              <a:cs typeface="Barlow Semi Condensed" panose="00000506000000000000"/>
              <a:sym typeface="Barlow Semi Condensed" panose="00000506000000000000"/>
            </a:endParaRPr>
          </a:p>
        </p:txBody>
      </p:sp>
      <p:sp>
        <p:nvSpPr>
          <p:cNvPr id="3403" name="Google Shape;3403;p69"/>
          <p:cNvSpPr txBox="1">
            <a:spLocks noGrp="1"/>
          </p:cNvSpPr>
          <p:nvPr>
            <p:ph type="subTitle" idx="4"/>
            <p:custDataLst>
              <p:tags r:id="rId6"/>
            </p:custDataLst>
          </p:nvPr>
        </p:nvSpPr>
        <p:spPr>
          <a:xfrm>
            <a:off x="6430645" y="2590165"/>
            <a:ext cx="1074420" cy="36576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dirty="0">
                <a:solidFill>
                  <a:srgbClr val="BE71C9"/>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Merchant</a:t>
            </a:r>
            <a:endParaRPr lang="en-GB" sz="1800" dirty="0">
              <a:solidFill>
                <a:srgbClr val="BE71C9"/>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sp>
        <p:nvSpPr>
          <p:cNvPr id="3404" name="Google Shape;3404;p69"/>
          <p:cNvSpPr txBox="1">
            <a:spLocks noGrp="1"/>
          </p:cNvSpPr>
          <p:nvPr>
            <p:ph type="subTitle" idx="5"/>
            <p:custDataLst>
              <p:tags r:id="rId7"/>
            </p:custDataLst>
          </p:nvPr>
        </p:nvSpPr>
        <p:spPr>
          <a:xfrm>
            <a:off x="5880735" y="2928819"/>
            <a:ext cx="1623695" cy="610870"/>
          </a:xfrm>
          <a:prstGeom prst="rect">
            <a:avLst/>
          </a:prstGeom>
          <a:noFill/>
          <a:ln>
            <a:noFill/>
          </a:ln>
        </p:spPr>
        <p:txBody>
          <a:bodyPr spcFirstLastPara="1" wrap="square" lIns="91425" tIns="91425" rIns="91425" bIns="91425" anchor="ctr" anchorCtr="0">
            <a:noAutofit/>
          </a:bodyPr>
          <a:lstStyle/>
          <a:p>
            <a:pPr algn="r"/>
            <a:r>
              <a:rPr lang="en-GB" sz="1600" dirty="0">
                <a:solidFill>
                  <a:schemeClr val="lt1"/>
                </a:solidFill>
                <a:latin typeface="Barlow Semi Condensed" panose="00000506000000000000"/>
                <a:ea typeface="Barlow Semi Condensed" panose="00000506000000000000"/>
                <a:cs typeface="Barlow Semi Condensed" panose="00000506000000000000"/>
              </a:rPr>
              <a:t>Boost their</a:t>
            </a:r>
            <a:endParaRPr lang="en-GB" sz="1600" dirty="0">
              <a:solidFill>
                <a:schemeClr val="lt1"/>
              </a:solidFill>
              <a:latin typeface="Barlow Semi Condensed" panose="00000506000000000000"/>
              <a:ea typeface="Barlow Semi Condensed" panose="00000506000000000000"/>
              <a:cs typeface="Barlow Semi Condensed" panose="00000506000000000000"/>
            </a:endParaRPr>
          </a:p>
          <a:p>
            <a:pPr algn="r"/>
            <a:r>
              <a:rPr lang="en-GB" sz="1600" dirty="0">
                <a:solidFill>
                  <a:schemeClr val="lt1"/>
                </a:solidFill>
                <a:latin typeface="Barlow Semi Condensed" panose="00000506000000000000"/>
                <a:ea typeface="Barlow Semi Condensed" panose="00000506000000000000"/>
                <a:cs typeface="Barlow Semi Condensed" panose="00000506000000000000"/>
              </a:rPr>
              <a:t> customer base </a:t>
            </a:r>
            <a:endParaRPr lang="en-GB" sz="1600" dirty="0">
              <a:solidFill>
                <a:schemeClr val="lt1"/>
              </a:solidFill>
              <a:latin typeface="Barlow Semi Condensed" panose="00000506000000000000"/>
              <a:ea typeface="Barlow Semi Condensed" panose="00000506000000000000"/>
              <a:cs typeface="Barlow Semi Condensed" panose="00000506000000000000"/>
            </a:endParaRPr>
          </a:p>
        </p:txBody>
      </p:sp>
      <p:grpSp>
        <p:nvGrpSpPr>
          <p:cNvPr id="7" name="Group 6"/>
          <p:cNvGrpSpPr/>
          <p:nvPr/>
        </p:nvGrpSpPr>
        <p:grpSpPr>
          <a:xfrm rot="1860000">
            <a:off x="3329058" y="1628416"/>
            <a:ext cx="2485883" cy="2388243"/>
            <a:chOff x="3336969" y="1726615"/>
            <a:chExt cx="2485883" cy="2388243"/>
          </a:xfrm>
        </p:grpSpPr>
        <p:grpSp>
          <p:nvGrpSpPr>
            <p:cNvPr id="6" name="Group 5"/>
            <p:cNvGrpSpPr/>
            <p:nvPr/>
          </p:nvGrpSpPr>
          <p:grpSpPr>
            <a:xfrm>
              <a:off x="3336969" y="1726615"/>
              <a:ext cx="2485883" cy="2388243"/>
              <a:chOff x="6349194" y="2952930"/>
              <a:chExt cx="1463746" cy="1393688"/>
            </a:xfrm>
          </p:grpSpPr>
          <p:sp>
            <p:nvSpPr>
              <p:cNvPr id="3" name="Google Shape;4921;p78"/>
              <p:cNvSpPr/>
              <p:nvPr>
                <p:custDataLst>
                  <p:tags r:id="rId8"/>
                </p:custDataLst>
              </p:nvPr>
            </p:nvSpPr>
            <p:spPr>
              <a:xfrm>
                <a:off x="6349194" y="2952930"/>
                <a:ext cx="855423" cy="1017939"/>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chemeClr val="accent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 name="Google Shape;4922;p78"/>
              <p:cNvSpPr/>
              <p:nvPr>
                <p:custDataLst>
                  <p:tags r:id="rId9"/>
                </p:custDataLst>
              </p:nvPr>
            </p:nvSpPr>
            <p:spPr>
              <a:xfrm>
                <a:off x="7265152" y="3037352"/>
                <a:ext cx="547788" cy="1000371"/>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chemeClr val="accent3"/>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 name="Google Shape;4923;p78"/>
              <p:cNvSpPr/>
              <p:nvPr>
                <p:custDataLst>
                  <p:tags r:id="rId10"/>
                </p:custDataLst>
              </p:nvPr>
            </p:nvSpPr>
            <p:spPr>
              <a:xfrm>
                <a:off x="6624577" y="3948909"/>
                <a:ext cx="977485" cy="397709"/>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chemeClr val="accent4"/>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grpSp>
          <p:nvGrpSpPr>
            <p:cNvPr id="3407" name="Google Shape;3407;p69"/>
            <p:cNvGrpSpPr/>
            <p:nvPr/>
          </p:nvGrpSpPr>
          <p:grpSpPr>
            <a:xfrm>
              <a:off x="4012026" y="3635160"/>
              <a:ext cx="210227" cy="236413"/>
              <a:chOff x="2523000" y="1954875"/>
              <a:chExt cx="262325" cy="295000"/>
            </a:xfrm>
          </p:grpSpPr>
          <p:sp>
            <p:nvSpPr>
              <p:cNvPr id="3408" name="Google Shape;3408;p69"/>
              <p:cNvSpPr/>
              <p:nvPr>
                <p:custDataLst>
                  <p:tags r:id="rId11"/>
                </p:custDataLst>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595959"/>
                  </a:solidFill>
                </a:endParaRPr>
              </a:p>
            </p:txBody>
          </p:sp>
          <p:sp>
            <p:nvSpPr>
              <p:cNvPr id="3409" name="Google Shape;3409;p69"/>
              <p:cNvSpPr/>
              <p:nvPr>
                <p:custDataLst>
                  <p:tags r:id="rId12"/>
                </p:custDataLst>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595959"/>
                  </a:solidFill>
                </a:endParaRPr>
              </a:p>
            </p:txBody>
          </p:sp>
        </p:grpSp>
        <p:grpSp>
          <p:nvGrpSpPr>
            <p:cNvPr id="3410" name="Google Shape;3410;p69"/>
            <p:cNvGrpSpPr/>
            <p:nvPr/>
          </p:nvGrpSpPr>
          <p:grpSpPr>
            <a:xfrm>
              <a:off x="5420539" y="3178517"/>
              <a:ext cx="238617" cy="237355"/>
              <a:chOff x="1412450" y="1954475"/>
              <a:chExt cx="297750" cy="296175"/>
            </a:xfrm>
          </p:grpSpPr>
          <p:sp>
            <p:nvSpPr>
              <p:cNvPr id="3411" name="Google Shape;3411;p69"/>
              <p:cNvSpPr/>
              <p:nvPr>
                <p:custDataLst>
                  <p:tags r:id="rId13"/>
                </p:custDataLst>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595959"/>
                  </a:solidFill>
                </a:endParaRPr>
              </a:p>
            </p:txBody>
          </p:sp>
          <p:sp>
            <p:nvSpPr>
              <p:cNvPr id="3412" name="Google Shape;3412;p69"/>
              <p:cNvSpPr/>
              <p:nvPr>
                <p:custDataLst>
                  <p:tags r:id="rId14"/>
                </p:custDataLst>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595959"/>
                  </a:solidFill>
                </a:endParaRPr>
              </a:p>
            </p:txBody>
          </p:sp>
        </p:grpSp>
        <p:grpSp>
          <p:nvGrpSpPr>
            <p:cNvPr id="3413" name="Google Shape;3413;p69"/>
            <p:cNvGrpSpPr/>
            <p:nvPr/>
          </p:nvGrpSpPr>
          <p:grpSpPr>
            <a:xfrm>
              <a:off x="4329583" y="1963238"/>
              <a:ext cx="238617" cy="238437"/>
              <a:chOff x="1413250" y="2680675"/>
              <a:chExt cx="297750" cy="297525"/>
            </a:xfrm>
          </p:grpSpPr>
          <p:sp>
            <p:nvSpPr>
              <p:cNvPr id="3414" name="Google Shape;3414;p69"/>
              <p:cNvSpPr/>
              <p:nvPr>
                <p:custDataLst>
                  <p:tags r:id="rId15"/>
                </p:custDataLst>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595959"/>
                  </a:solidFill>
                </a:endParaRPr>
              </a:p>
            </p:txBody>
          </p:sp>
          <p:sp>
            <p:nvSpPr>
              <p:cNvPr id="3415" name="Google Shape;3415;p69"/>
              <p:cNvSpPr/>
              <p:nvPr>
                <p:custDataLst>
                  <p:tags r:id="rId16"/>
                </p:custDataLst>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595959"/>
                  </a:solidFill>
                </a:endParaRPr>
              </a:p>
            </p:txBody>
          </p:sp>
          <p:sp>
            <p:nvSpPr>
              <p:cNvPr id="3416" name="Google Shape;3416;p69"/>
              <p:cNvSpPr/>
              <p:nvPr>
                <p:custDataLst>
                  <p:tags r:id="rId17"/>
                </p:custDataLst>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595959"/>
                  </a:solidFill>
                </a:endParaRPr>
              </a:p>
            </p:txBody>
          </p:sp>
          <p:sp>
            <p:nvSpPr>
              <p:cNvPr id="3417" name="Google Shape;3417;p69"/>
              <p:cNvSpPr/>
              <p:nvPr>
                <p:custDataLst>
                  <p:tags r:id="rId18"/>
                </p:custDataLst>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595959"/>
                  </a:solidFill>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0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0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99">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402">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404">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40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40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01" grpId="0" build="p"/>
      <p:bldP spid="3401" grpId="1" build="p"/>
      <p:bldP spid="3403" grpId="0" build="p"/>
      <p:bldP spid="3403" grpId="1" build="p"/>
      <p:bldP spid="3399" grpId="0" build="p"/>
      <p:bldP spid="3399" grpId="1" build="p"/>
      <p:bldP spid="3402" grpId="0" build="p"/>
      <p:bldP spid="3402" grpId="1" build="p"/>
      <p:bldP spid="3404" grpId="0" uiExpand="1" build="p"/>
      <p:bldP spid="3400" grpId="0" build="p"/>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图片 3" descr="微信图片_20221006213233"/>
          <p:cNvPicPr>
            <a:picLocks noChangeAspect="1"/>
          </p:cNvPicPr>
          <p:nvPr/>
        </p:nvPicPr>
        <p:blipFill>
          <a:blip r:embed="rId1"/>
          <a:srcRect r="54054"/>
          <a:stretch>
            <a:fillRect/>
          </a:stretch>
        </p:blipFill>
        <p:spPr>
          <a:xfrm>
            <a:off x="-152400" y="1155700"/>
            <a:ext cx="2817495" cy="3987800"/>
          </a:xfrm>
          <a:prstGeom prst="rect">
            <a:avLst/>
          </a:prstGeom>
        </p:spPr>
      </p:pic>
      <p:sp>
        <p:nvSpPr>
          <p:cNvPr id="3092" name="Google Shape;3092;p64"/>
          <p:cNvSpPr txBox="1">
            <a:spLocks noGrp="1"/>
          </p:cNvSpPr>
          <p:nvPr>
            <p:ph type="title"/>
          </p:nvPr>
        </p:nvSpPr>
        <p:spPr>
          <a:xfrm>
            <a:off x="2208150" y="424821"/>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2800" dirty="0">
                <a:solidFill>
                  <a:schemeClr val="lt1"/>
                </a:solidFill>
                <a:latin typeface="Fjalla One" panose="02000506040000020004"/>
                <a:sym typeface="Fjalla One" panose="02000506040000020004"/>
              </a:rPr>
              <a:t>Reflection</a:t>
            </a:r>
            <a:endParaRPr lang="en-US" altLang="en-GB" sz="2800" dirty="0">
              <a:solidFill>
                <a:schemeClr val="lt1"/>
              </a:solidFill>
              <a:latin typeface="Fjalla One" panose="02000506040000020004"/>
              <a:sym typeface="Fjalla One" panose="02000506040000020004"/>
            </a:endParaRPr>
          </a:p>
        </p:txBody>
      </p:sp>
      <p:sp>
        <p:nvSpPr>
          <p:cNvPr id="5" name="文本框 4"/>
          <p:cNvSpPr txBox="1"/>
          <p:nvPr/>
        </p:nvSpPr>
        <p:spPr>
          <a:xfrm>
            <a:off x="3791313" y="1712780"/>
            <a:ext cx="2971800" cy="1569660"/>
          </a:xfrm>
          <a:prstGeom prst="rect">
            <a:avLst/>
          </a:prstGeom>
          <a:noFill/>
        </p:spPr>
        <p:txBody>
          <a:bodyPr wrap="square" rtlCol="0">
            <a:spAutoFit/>
          </a:bodyPr>
          <a:lstStyle/>
          <a:p>
            <a:r>
              <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rPr>
              <a:t>Hardware</a:t>
            </a:r>
            <a:endPar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endParaRPr>
          </a:p>
          <a:p>
            <a:r>
              <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rPr>
              <a:t>Time management</a:t>
            </a:r>
            <a:endPar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endParaRPr>
          </a:p>
          <a:p>
            <a:r>
              <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rPr>
              <a:t>Dataset limitation</a:t>
            </a:r>
            <a:endPar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endParaRPr>
          </a:p>
          <a:p>
            <a:pPr algn="l"/>
            <a:r>
              <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rPr>
              <a:t>......</a:t>
            </a:r>
            <a:endPar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微信图片_20221006213233"/>
          <p:cNvPicPr>
            <a:picLocks noChangeAspect="1"/>
          </p:cNvPicPr>
          <p:nvPr/>
        </p:nvPicPr>
        <p:blipFill>
          <a:blip r:embed="rId1"/>
          <a:srcRect r="54054"/>
          <a:stretch>
            <a:fillRect/>
          </a:stretch>
        </p:blipFill>
        <p:spPr>
          <a:xfrm>
            <a:off x="-152400" y="1155700"/>
            <a:ext cx="2817495" cy="3987800"/>
          </a:xfrm>
          <a:prstGeom prst="rect">
            <a:avLst/>
          </a:prstGeom>
        </p:spPr>
      </p:pic>
      <p:sp>
        <p:nvSpPr>
          <p:cNvPr id="3092" name="Google Shape;3092;p64"/>
          <p:cNvSpPr txBox="1">
            <a:spLocks noGrp="1"/>
          </p:cNvSpPr>
          <p:nvPr>
            <p:ph type="title"/>
          </p:nvPr>
        </p:nvSpPr>
        <p:spPr>
          <a:xfrm>
            <a:off x="2208150" y="424821"/>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2800" dirty="0">
                <a:solidFill>
                  <a:schemeClr val="lt1"/>
                </a:solidFill>
                <a:latin typeface="Fjalla One" panose="02000506040000020004"/>
                <a:sym typeface="Fjalla One" panose="02000506040000020004"/>
              </a:rPr>
              <a:t>Reflection</a:t>
            </a:r>
            <a:endParaRPr lang="en-US" altLang="en-GB" sz="2800" dirty="0">
              <a:solidFill>
                <a:schemeClr val="lt1"/>
              </a:solidFill>
              <a:latin typeface="Fjalla One" panose="02000506040000020004"/>
              <a:sym typeface="Fjalla One" panose="02000506040000020004"/>
            </a:endParaRPr>
          </a:p>
        </p:txBody>
      </p:sp>
      <p:sp>
        <p:nvSpPr>
          <p:cNvPr id="5" name="文本框 4"/>
          <p:cNvSpPr txBox="1"/>
          <p:nvPr/>
        </p:nvSpPr>
        <p:spPr>
          <a:xfrm>
            <a:off x="3791313" y="1712780"/>
            <a:ext cx="2971800" cy="460375"/>
          </a:xfrm>
          <a:prstGeom prst="rect">
            <a:avLst/>
          </a:prstGeom>
          <a:noFill/>
        </p:spPr>
        <p:txBody>
          <a:bodyPr wrap="square" rtlCol="0">
            <a:spAutoFit/>
          </a:bodyPr>
          <a:lstStyle/>
          <a:p>
            <a:r>
              <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rPr>
              <a:t>Hardware</a:t>
            </a:r>
            <a:endPar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endParaRPr>
          </a:p>
        </p:txBody>
      </p:sp>
      <p:sp>
        <p:nvSpPr>
          <p:cNvPr id="2" name="文本框 1"/>
          <p:cNvSpPr txBox="1"/>
          <p:nvPr/>
        </p:nvSpPr>
        <p:spPr>
          <a:xfrm>
            <a:off x="3785235" y="2077085"/>
            <a:ext cx="3150870" cy="829945"/>
          </a:xfrm>
          <a:prstGeom prst="rect">
            <a:avLst/>
          </a:prstGeom>
          <a:noFill/>
        </p:spPr>
        <p:txBody>
          <a:bodyPr wrap="square" rtlCol="0">
            <a:spAutoFit/>
          </a:bodyPr>
          <a:lstStyle/>
          <a:p>
            <a:pPr lvl="0" algn="l">
              <a:buSzTx/>
            </a:pPr>
            <a:r>
              <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sym typeface="+mn-ea"/>
              </a:rPr>
              <a:t>Time management</a:t>
            </a:r>
            <a:endPar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sym typeface="+mn-ea"/>
            </a:endParaRPr>
          </a:p>
          <a:p>
            <a:pPr lvl="0" algn="l">
              <a:buSzTx/>
            </a:pPr>
            <a:endPar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sym typeface="+mn-ea"/>
            </a:endParaRPr>
          </a:p>
        </p:txBody>
      </p:sp>
      <p:sp>
        <p:nvSpPr>
          <p:cNvPr id="6" name="文本框 5"/>
          <p:cNvSpPr txBox="1"/>
          <p:nvPr/>
        </p:nvSpPr>
        <p:spPr>
          <a:xfrm>
            <a:off x="3792855" y="2446020"/>
            <a:ext cx="3142615" cy="675640"/>
          </a:xfrm>
          <a:prstGeom prst="rect">
            <a:avLst/>
          </a:prstGeom>
          <a:noFill/>
        </p:spPr>
        <p:txBody>
          <a:bodyPr wrap="square" rtlCol="0">
            <a:spAutoFit/>
          </a:bodyPr>
          <a:p>
            <a:pPr algn="l"/>
            <a:r>
              <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sym typeface="+mn-ea"/>
              </a:rPr>
              <a:t>Dataset limitation</a:t>
            </a:r>
            <a:endParaRPr lang="zh-CN" altLang="en-US"/>
          </a:p>
          <a:p>
            <a:endParaRPr lang="zh-CN" altLang="en-US"/>
          </a:p>
        </p:txBody>
      </p:sp>
      <p:sp>
        <p:nvSpPr>
          <p:cNvPr id="7" name="文本框 6"/>
          <p:cNvSpPr txBox="1"/>
          <p:nvPr/>
        </p:nvSpPr>
        <p:spPr>
          <a:xfrm>
            <a:off x="3792855" y="2816225"/>
            <a:ext cx="628650" cy="460375"/>
          </a:xfrm>
          <a:prstGeom prst="rect">
            <a:avLst/>
          </a:prstGeom>
          <a:noFill/>
        </p:spPr>
        <p:txBody>
          <a:bodyPr wrap="none" rtlCol="0">
            <a:spAutoFit/>
          </a:bodyPr>
          <a:p>
            <a:pPr algn="l"/>
            <a:r>
              <a:rPr lang="en-US" altLang="en-GB" sz="2400" dirty="0">
                <a:solidFill>
                  <a:schemeClr val="accent2">
                    <a:lumMod val="20000"/>
                    <a:lumOff val="80000"/>
                  </a:schemeClr>
                </a:solidFill>
                <a:latin typeface="Fjalla One" panose="02000506040000020004"/>
                <a:ea typeface="Fjalla One" panose="02000506040000020004"/>
                <a:cs typeface="Fjalla One" panose="02000506040000020004"/>
                <a:sym typeface="+mn-ea"/>
              </a:rPr>
              <a:t>......</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2" grpId="0"/>
      <p:bldP spid="2" grpId="1"/>
      <p:bldP spid="6" grpId="0"/>
      <p:bldP spid="6" grpId="1"/>
      <p:bldP spid="7" grpId="0"/>
      <p:bldP spid="7"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867664" y="2827583"/>
            <a:ext cx="4695568" cy="1268956"/>
          </a:xfrm>
        </p:spPr>
        <p:txBody>
          <a:bodyPr/>
          <a:lstStyle/>
          <a:p>
            <a:pPr>
              <a:lnSpc>
                <a:spcPct val="150000"/>
              </a:lnSpc>
            </a:pPr>
            <a:r>
              <a:rPr lang="zh-CN" altLang="en-US" sz="3200" dirty="0">
                <a:solidFill>
                  <a:schemeClr val="accent2">
                    <a:lumMod val="20000"/>
                    <a:lumOff val="80000"/>
                  </a:schemeClr>
                </a:solidFill>
                <a:latin typeface="Arial" panose="020B0604020202020204"/>
                <a:ea typeface="Arial" panose="020B0604020202020204"/>
                <a:cs typeface="Arial" panose="020B0604020202020204"/>
              </a:rPr>
              <a:t>We create an economy where everyone wins!</a:t>
            </a:r>
            <a:endParaRPr lang="zh-CN" altLang="en-US" sz="3200" dirty="0">
              <a:solidFill>
                <a:schemeClr val="accent2">
                  <a:lumMod val="20000"/>
                  <a:lumOff val="80000"/>
                </a:schemeClr>
              </a:solidFill>
              <a:latin typeface="Arial" panose="020B0604020202020204"/>
              <a:ea typeface="Arial" panose="020B0604020202020204"/>
              <a:cs typeface="Arial" panose="020B0604020202020204"/>
            </a:endParaRPr>
          </a:p>
        </p:txBody>
      </p:sp>
      <p:sp>
        <p:nvSpPr>
          <p:cNvPr id="11" name="文本框 10"/>
          <p:cNvSpPr txBox="1"/>
          <p:nvPr/>
        </p:nvSpPr>
        <p:spPr>
          <a:xfrm>
            <a:off x="2539774" y="525110"/>
            <a:ext cx="4503420" cy="521970"/>
          </a:xfrm>
          <a:prstGeom prst="rect">
            <a:avLst/>
          </a:prstGeom>
          <a:noFill/>
        </p:spPr>
        <p:txBody>
          <a:bodyPr wrap="none" rtlCol="0" anchor="t">
            <a:spAutoFit/>
          </a:bodyPr>
          <a:lstStyle/>
          <a:p>
            <a:r>
              <a:rPr lang="en-GB" sz="2800" dirty="0">
                <a:solidFill>
                  <a:schemeClr val="lt1"/>
                </a:solidFill>
                <a:latin typeface="Fjalla One" panose="02000506040000020004"/>
                <a:ea typeface="Fjalla One" panose="02000506040000020004"/>
                <a:cs typeface="Fjalla One" panose="02000506040000020004"/>
                <a:sym typeface="+mn-ea"/>
              </a:rPr>
              <a:t>Is this project worth pursuing?</a:t>
            </a:r>
            <a:endParaRPr lang="en-GB" sz="2800" dirty="0">
              <a:solidFill>
                <a:schemeClr val="lt1"/>
              </a:solidFill>
              <a:latin typeface="Fjalla One" panose="02000506040000020004"/>
              <a:ea typeface="Fjalla One" panose="02000506040000020004"/>
              <a:cs typeface="Fjalla One" panose="02000506040000020004"/>
            </a:endParaRPr>
          </a:p>
        </p:txBody>
      </p:sp>
      <p:sp>
        <p:nvSpPr>
          <p:cNvPr id="12" name="文本框 11"/>
          <p:cNvSpPr txBox="1"/>
          <p:nvPr/>
        </p:nvSpPr>
        <p:spPr>
          <a:xfrm>
            <a:off x="4888867" y="1558950"/>
            <a:ext cx="2537874" cy="1107996"/>
          </a:xfrm>
          <a:prstGeom prst="rect">
            <a:avLst/>
          </a:prstGeom>
          <a:noFill/>
        </p:spPr>
        <p:txBody>
          <a:bodyPr wrap="none" rtlCol="0" anchor="t">
            <a:spAutoFit/>
          </a:bodyPr>
          <a:lstStyle/>
          <a:p>
            <a:r>
              <a:rPr lang="zh-CN" altLang="en-US" sz="6600" b="1" dirty="0">
                <a:solidFill>
                  <a:srgbClr val="BE71C9"/>
                </a:solidFill>
                <a:sym typeface="+mn-ea"/>
              </a:rPr>
              <a:t>Yes</a:t>
            </a:r>
            <a:r>
              <a:rPr lang="en-US" altLang="zh-CN" sz="6600" b="1" dirty="0">
                <a:solidFill>
                  <a:srgbClr val="BE71C9"/>
                </a:solidFill>
                <a:sym typeface="+mn-ea"/>
              </a:rPr>
              <a:t>!!!</a:t>
            </a:r>
            <a:endParaRPr lang="zh-CN" altLang="en-US" sz="6600" b="1" dirty="0">
              <a:solidFill>
                <a:srgbClr val="BE71C9"/>
              </a:solidFill>
              <a:sym typeface="+mn-ea"/>
            </a:endParaRPr>
          </a:p>
        </p:txBody>
      </p:sp>
      <p:pic>
        <p:nvPicPr>
          <p:cNvPr id="8" name="图片 7" descr="51090827_1406801386121319_209961314510962688_n"/>
          <p:cNvPicPr>
            <a:picLocks noChangeAspect="1"/>
          </p:cNvPicPr>
          <p:nvPr/>
        </p:nvPicPr>
        <p:blipFill>
          <a:blip r:embed="rId1"/>
          <a:stretch>
            <a:fillRect/>
          </a:stretch>
        </p:blipFill>
        <p:spPr>
          <a:xfrm>
            <a:off x="0" y="443865"/>
            <a:ext cx="4255135" cy="42551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1"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619750" y="2347931"/>
            <a:ext cx="3904500" cy="786300"/>
          </a:xfrm>
        </p:spPr>
        <p:txBody>
          <a:bodyPr/>
          <a:lstStyle/>
          <a:p>
            <a:r>
              <a:rPr lang="en-US" altLang="zh-CN" sz="6000" dirty="0">
                <a:solidFill>
                  <a:schemeClr val="accent2">
                    <a:lumMod val="20000"/>
                    <a:lumOff val="80000"/>
                  </a:schemeClr>
                </a:solidFill>
              </a:rPr>
              <a:t>Thank you!</a:t>
            </a:r>
            <a:endParaRPr lang="zh-CN" altLang="en-US" sz="6000" dirty="0">
              <a:solidFill>
                <a:schemeClr val="accent2">
                  <a:lumMod val="20000"/>
                  <a:lumOff val="80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p:cNvSpPr>
            <a:spLocks noGrp="1"/>
          </p:cNvSpPr>
          <p:nvPr>
            <p:ph type="subTitle" idx="1"/>
          </p:nvPr>
        </p:nvSpPr>
        <p:spPr>
          <a:xfrm>
            <a:off x="3614144" y="807194"/>
            <a:ext cx="3407410" cy="3375547"/>
          </a:xfrm>
        </p:spPr>
        <p:txBody>
          <a:bodyPr/>
          <a:lstStyle/>
          <a:p>
            <a:pPr algn="l"/>
            <a:r>
              <a:rPr lang="en-AU" altLang="zh-CN" sz="1600" dirty="0">
                <a:solidFill>
                  <a:schemeClr val="accent2">
                    <a:lumMod val="20000"/>
                    <a:lumOff val="80000"/>
                  </a:schemeClr>
                </a:solidFill>
                <a:latin typeface="Tahoma" panose="020B0604030504040204" charset="0"/>
                <a:cs typeface="Tahoma" panose="020B0604030504040204" charset="0"/>
              </a:rPr>
              <a:t>The Buy Now, Pay Later (BNPL) Firm has begun offering a new “Pay in 5 Installments” feature and is going to </a:t>
            </a:r>
            <a:r>
              <a:rPr lang="en-AU" sz="1600" dirty="0">
                <a:solidFill>
                  <a:schemeClr val="accent2">
                    <a:lumMod val="20000"/>
                    <a:lumOff val="80000"/>
                  </a:schemeClr>
                </a:solidFill>
                <a:effectLst/>
                <a:latin typeface="Tahoma" panose="020B0604030504040204" charset="0"/>
                <a:cs typeface="Tahoma" panose="020B0604030504040204" charset="0"/>
              </a:rPr>
              <a:t>onboard 100 merchants every year.</a:t>
            </a:r>
            <a:endParaRPr lang="en-AU" sz="1600" dirty="0">
              <a:solidFill>
                <a:schemeClr val="accent2">
                  <a:lumMod val="20000"/>
                  <a:lumOff val="80000"/>
                </a:schemeClr>
              </a:solidFill>
              <a:effectLst/>
              <a:latin typeface="Tahoma" panose="020B0604030504040204" charset="0"/>
              <a:cs typeface="Tahoma" panose="020B0604030504040204" charset="0"/>
            </a:endParaRPr>
          </a:p>
          <a:p>
            <a:pPr algn="l"/>
            <a:endParaRPr lang="en-AU" sz="1600" dirty="0">
              <a:solidFill>
                <a:schemeClr val="accent2">
                  <a:lumMod val="20000"/>
                  <a:lumOff val="80000"/>
                </a:schemeClr>
              </a:solidFill>
              <a:latin typeface="Tahoma" panose="020B0604030504040204" charset="0"/>
              <a:cs typeface="Tahoma" panose="020B0604030504040204" charset="0"/>
            </a:endParaRPr>
          </a:p>
          <a:p>
            <a:pPr algn="l"/>
            <a:r>
              <a:rPr lang="en-AU" sz="1600" dirty="0">
                <a:solidFill>
                  <a:schemeClr val="accent2">
                    <a:lumMod val="20000"/>
                    <a:lumOff val="80000"/>
                  </a:schemeClr>
                </a:solidFill>
                <a:effectLst/>
                <a:latin typeface="Tahoma" panose="020B0604030504040204" charset="0"/>
                <a:cs typeface="Tahoma" panose="020B0604030504040204" charset="0"/>
              </a:rPr>
              <a:t>This project focu</a:t>
            </a:r>
            <a:r>
              <a:rPr lang="en-AU" sz="1600" dirty="0">
                <a:solidFill>
                  <a:schemeClr val="accent2">
                    <a:lumMod val="20000"/>
                    <a:lumOff val="80000"/>
                  </a:schemeClr>
                </a:solidFill>
                <a:latin typeface="Tahoma" panose="020B0604030504040204" charset="0"/>
                <a:cs typeface="Tahoma" panose="020B0604030504040204" charset="0"/>
              </a:rPr>
              <a:t>ses on these tasks:</a:t>
            </a:r>
            <a:endParaRPr lang="en-AU" sz="1600" dirty="0">
              <a:solidFill>
                <a:schemeClr val="accent2">
                  <a:lumMod val="20000"/>
                  <a:lumOff val="80000"/>
                </a:schemeClr>
              </a:solidFill>
              <a:latin typeface="Tahoma" panose="020B0604030504040204" charset="0"/>
              <a:cs typeface="Tahoma" panose="020B0604030504040204" charset="0"/>
            </a:endParaRPr>
          </a:p>
          <a:p>
            <a:pPr algn="l"/>
            <a:endParaRPr lang="en-AU" sz="1600" dirty="0">
              <a:solidFill>
                <a:schemeClr val="accent2">
                  <a:lumMod val="20000"/>
                  <a:lumOff val="80000"/>
                </a:schemeClr>
              </a:solidFill>
              <a:latin typeface="Tahoma" panose="020B0604030504040204" charset="0"/>
              <a:cs typeface="Tahoma" panose="020B0604030504040204" charset="0"/>
            </a:endParaRPr>
          </a:p>
          <a:p>
            <a:pPr marL="285750" indent="-285750" algn="l">
              <a:buClr>
                <a:schemeClr val="accent2">
                  <a:lumMod val="20000"/>
                  <a:lumOff val="80000"/>
                </a:schemeClr>
              </a:buClr>
              <a:buFont typeface="Arial" panose="020B0604020202020204" pitchFamily="34" charset="0"/>
              <a:buChar char="•"/>
            </a:pPr>
            <a:r>
              <a:rPr lang="en-AU" sz="1600" dirty="0">
                <a:solidFill>
                  <a:schemeClr val="accent2">
                    <a:lumMod val="20000"/>
                    <a:lumOff val="80000"/>
                  </a:schemeClr>
                </a:solidFill>
                <a:latin typeface="Tahoma" panose="020B0604030504040204" charset="0"/>
                <a:cs typeface="Tahoma" panose="020B0604030504040204" charset="0"/>
              </a:rPr>
              <a:t>Overview of consumer and transaction data</a:t>
            </a:r>
            <a:endParaRPr lang="en-AU" sz="1600" dirty="0">
              <a:solidFill>
                <a:schemeClr val="accent2">
                  <a:lumMod val="20000"/>
                  <a:lumOff val="80000"/>
                </a:schemeClr>
              </a:solidFill>
              <a:latin typeface="Tahoma" panose="020B0604030504040204" charset="0"/>
              <a:cs typeface="Tahoma" panose="020B0604030504040204" charset="0"/>
            </a:endParaRPr>
          </a:p>
          <a:p>
            <a:pPr marL="285750" indent="-285750" algn="l">
              <a:buClr>
                <a:schemeClr val="accent2">
                  <a:lumMod val="20000"/>
                  <a:lumOff val="80000"/>
                </a:schemeClr>
              </a:buClr>
              <a:buFont typeface="Arial" panose="020B0604020202020204" pitchFamily="34" charset="0"/>
              <a:buChar char="•"/>
            </a:pPr>
            <a:r>
              <a:rPr lang="en-AU" sz="1600" dirty="0">
                <a:solidFill>
                  <a:schemeClr val="accent2">
                    <a:lumMod val="20000"/>
                    <a:lumOff val="80000"/>
                  </a:schemeClr>
                </a:solidFill>
                <a:latin typeface="Tahoma" panose="020B0604030504040204" charset="0"/>
                <a:cs typeface="Tahoma" panose="020B0604030504040204" charset="0"/>
              </a:rPr>
              <a:t>Analysis to find the 100 best merchants</a:t>
            </a:r>
            <a:endParaRPr lang="en-AU" sz="1600" dirty="0">
              <a:solidFill>
                <a:schemeClr val="accent2">
                  <a:lumMod val="20000"/>
                  <a:lumOff val="80000"/>
                </a:schemeClr>
              </a:solidFill>
              <a:latin typeface="Tahoma" panose="020B0604030504040204" charset="0"/>
              <a:cs typeface="Tahoma" panose="020B0604030504040204" charset="0"/>
            </a:endParaRPr>
          </a:p>
          <a:p>
            <a:pPr marL="285750" indent="-285750" algn="l">
              <a:buClr>
                <a:schemeClr val="accent2">
                  <a:lumMod val="20000"/>
                  <a:lumOff val="80000"/>
                </a:schemeClr>
              </a:buClr>
              <a:buFont typeface="Arial" panose="020B0604020202020204" pitchFamily="34" charset="0"/>
              <a:buChar char="•"/>
            </a:pPr>
            <a:r>
              <a:rPr lang="en-AU" sz="1600" dirty="0">
                <a:solidFill>
                  <a:schemeClr val="accent2">
                    <a:lumMod val="20000"/>
                    <a:lumOff val="80000"/>
                  </a:schemeClr>
                </a:solidFill>
                <a:latin typeface="Tahoma" panose="020B0604030504040204" charset="0"/>
                <a:cs typeface="Tahoma" panose="020B0604030504040204" charset="0"/>
              </a:rPr>
              <a:t>Recommendations</a:t>
            </a:r>
            <a:endParaRPr lang="en-AU" sz="1600" dirty="0">
              <a:solidFill>
                <a:schemeClr val="accent2">
                  <a:lumMod val="20000"/>
                  <a:lumOff val="80000"/>
                </a:schemeClr>
              </a:solidFill>
              <a:latin typeface="Tahoma" panose="020B0604030504040204" charset="0"/>
              <a:cs typeface="Tahoma" panose="020B0604030504040204" charset="0"/>
            </a:endParaRPr>
          </a:p>
        </p:txBody>
      </p:sp>
      <p:sp>
        <p:nvSpPr>
          <p:cNvPr id="11" name="五边形 10"/>
          <p:cNvSpPr/>
          <p:nvPr/>
        </p:nvSpPr>
        <p:spPr>
          <a:xfrm>
            <a:off x="0" y="0"/>
            <a:ext cx="3407410" cy="5149215"/>
          </a:xfrm>
          <a:prstGeom prst="homePlate">
            <a:avLst/>
          </a:prstGeom>
          <a:solidFill>
            <a:srgbClr val="A766E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rtlCol="0" anchor="ctr"/>
          <a:lstStyle/>
          <a:p>
            <a:pPr algn="ctr">
              <a:lnSpc>
                <a:spcPct val="100000"/>
              </a:lnSpc>
              <a:buSzPts val="2800"/>
              <a:buFont typeface="Fjalla One" panose="02000506040000020004"/>
            </a:pPr>
            <a:r>
              <a:rPr lang="en-US" altLang="zh-CN" sz="3200">
                <a:solidFill>
                  <a:schemeClr val="bg1"/>
                </a:solidFill>
                <a:latin typeface="Fjalla One" panose="02000506040000020004"/>
                <a:ea typeface="Fjalla One" panose="02000506040000020004"/>
                <a:cs typeface="Fjalla One" panose="02000506040000020004"/>
                <a:sym typeface="+mn-ea"/>
              </a:rPr>
              <a:t>Project </a:t>
            </a:r>
            <a:endParaRPr lang="en-US" altLang="zh-CN" sz="3200">
              <a:solidFill>
                <a:schemeClr val="bg1"/>
              </a:solidFill>
              <a:latin typeface="Fjalla One" panose="02000506040000020004"/>
              <a:ea typeface="Fjalla One" panose="02000506040000020004"/>
              <a:cs typeface="Fjalla One" panose="02000506040000020004"/>
              <a:sym typeface="+mn-ea"/>
            </a:endParaRPr>
          </a:p>
          <a:p>
            <a:pPr algn="ctr">
              <a:lnSpc>
                <a:spcPct val="110000"/>
              </a:lnSpc>
              <a:buSzPts val="2800"/>
              <a:buFont typeface="Fjalla One" panose="02000506040000020004"/>
            </a:pPr>
            <a:r>
              <a:rPr lang="en-US" altLang="zh-CN" sz="3200">
                <a:solidFill>
                  <a:schemeClr val="bg1"/>
                </a:solidFill>
                <a:latin typeface="Fjalla One" panose="02000506040000020004"/>
                <a:ea typeface="Fjalla One" panose="02000506040000020004"/>
                <a:cs typeface="Fjalla One" panose="02000506040000020004"/>
                <a:sym typeface="+mn-ea"/>
              </a:rPr>
              <a:t>Recap</a:t>
            </a:r>
            <a:endParaRPr lang="en-US" altLang="zh-CN" sz="3200">
              <a:solidFill>
                <a:schemeClr val="bg1"/>
              </a:solidFill>
              <a:latin typeface="Fjalla One" panose="02000506040000020004"/>
              <a:ea typeface="Fjalla One" panose="02000506040000020004"/>
              <a:cs typeface="Fjalla One" panose="02000506040000020004"/>
              <a:sym typeface="+mn-ea"/>
            </a:endParaRPr>
          </a:p>
          <a:p>
            <a:pPr algn="ctr"/>
            <a:endParaRPr lang="en-US" altLang="zh-CN" sz="3200" b="1" dirty="0">
              <a:solidFill>
                <a:schemeClr val="bg1"/>
              </a:solidFill>
              <a:latin typeface="Fjalla One" panose="02000506040000020004"/>
              <a:ea typeface="Fjalla One" panose="02000506040000020004"/>
              <a:cs typeface="Fjalla One" panose="02000506040000020004"/>
              <a:sym typeface="+mn-ea"/>
            </a:endParaRPr>
          </a:p>
        </p:txBody>
      </p:sp>
      <p:pic>
        <p:nvPicPr>
          <p:cNvPr id="5" name="Picture 4" descr="Icon&#10;&#10;Description automatically generated"/>
          <p:cNvPicPr>
            <a:picLocks noChangeAspect="1"/>
          </p:cNvPicPr>
          <p:nvPr/>
        </p:nvPicPr>
        <p:blipFill>
          <a:blip r:embed="rId1"/>
          <a:stretch>
            <a:fillRect/>
          </a:stretch>
        </p:blipFill>
        <p:spPr>
          <a:xfrm flipH="1">
            <a:off x="8491249" y="371563"/>
            <a:ext cx="286879" cy="286879"/>
          </a:xfrm>
          <a:prstGeom prst="rect">
            <a:avLst/>
          </a:prstGeom>
        </p:spPr>
      </p:pic>
      <p:pic>
        <p:nvPicPr>
          <p:cNvPr id="9" name="Picture 8" descr="Logo, company name&#10;&#10;Description automatically generated"/>
          <p:cNvPicPr>
            <a:picLocks noChangeAspect="1"/>
          </p:cNvPicPr>
          <p:nvPr/>
        </p:nvPicPr>
        <p:blipFill>
          <a:blip r:embed="rId2"/>
          <a:stretch>
            <a:fillRect/>
          </a:stretch>
        </p:blipFill>
        <p:spPr>
          <a:xfrm>
            <a:off x="8287146" y="1499496"/>
            <a:ext cx="552412" cy="286878"/>
          </a:xfrm>
          <a:prstGeom prst="rect">
            <a:avLst/>
          </a:prstGeom>
        </p:spPr>
      </p:pic>
      <p:pic>
        <p:nvPicPr>
          <p:cNvPr id="12" name="Graphic 11"/>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38417" y="2272662"/>
            <a:ext cx="864554" cy="349201"/>
          </a:xfrm>
          <a:prstGeom prst="rect">
            <a:avLst/>
          </a:prstGeom>
        </p:spPr>
      </p:pic>
      <p:pic>
        <p:nvPicPr>
          <p:cNvPr id="15" name="Picture 14" descr="Icon&#10;&#10;Description automatically generated"/>
          <p:cNvPicPr>
            <a:picLocks noChangeAspect="1"/>
          </p:cNvPicPr>
          <p:nvPr/>
        </p:nvPicPr>
        <p:blipFill>
          <a:blip r:embed="rId5"/>
          <a:stretch>
            <a:fillRect/>
          </a:stretch>
        </p:blipFill>
        <p:spPr>
          <a:xfrm>
            <a:off x="8038417" y="934783"/>
            <a:ext cx="315185" cy="315185"/>
          </a:xfrm>
          <a:prstGeom prst="rect">
            <a:avLst/>
          </a:prstGeom>
        </p:spPr>
      </p:pic>
      <p:pic>
        <p:nvPicPr>
          <p:cNvPr id="23" name="Picture 22" descr="A picture containing text, clipart&#10;&#10;Description automatically generated"/>
          <p:cNvPicPr>
            <a:picLocks noChangeAspect="1"/>
          </p:cNvPicPr>
          <p:nvPr/>
        </p:nvPicPr>
        <p:blipFill>
          <a:blip r:embed="rId6"/>
          <a:stretch>
            <a:fillRect/>
          </a:stretch>
        </p:blipFill>
        <p:spPr>
          <a:xfrm>
            <a:off x="8038417" y="3346037"/>
            <a:ext cx="762991" cy="2742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60"/>
        <p:cNvGrpSpPr/>
        <p:nvPr/>
      </p:nvGrpSpPr>
      <p:grpSpPr>
        <a:xfrm>
          <a:off x="0" y="0"/>
          <a:ext cx="0" cy="0"/>
          <a:chOff x="0" y="0"/>
          <a:chExt cx="0" cy="0"/>
        </a:xfrm>
      </p:grpSpPr>
      <p:sp>
        <p:nvSpPr>
          <p:cNvPr id="2861" name="Google Shape;2861;p6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altLang="zh-CN">
                <a:solidFill>
                  <a:schemeClr val="bg1"/>
                </a:solidFill>
              </a:rPr>
              <a:t>Our Process</a:t>
            </a:r>
            <a:endParaRPr lang="en-US" altLang="zh-CN">
              <a:solidFill>
                <a:schemeClr val="bg1"/>
              </a:solidFill>
            </a:endParaRPr>
          </a:p>
        </p:txBody>
      </p:sp>
      <p:sp>
        <p:nvSpPr>
          <p:cNvPr id="4" name="副标题 3"/>
          <p:cNvSpPr>
            <a:spLocks noGrp="1"/>
          </p:cNvSpPr>
          <p:nvPr>
            <p:ph type="subTitle" idx="2"/>
          </p:nvPr>
        </p:nvSpPr>
        <p:spPr/>
        <p:txBody>
          <a:bodyPr/>
          <a:lstStyle/>
          <a:p>
            <a:endParaRPr lang="zh-CN" altLang="en-US"/>
          </a:p>
        </p:txBody>
      </p:sp>
      <p:sp>
        <p:nvSpPr>
          <p:cNvPr id="8" name="副标题 7"/>
          <p:cNvSpPr>
            <a:spLocks noGrp="1"/>
          </p:cNvSpPr>
          <p:nvPr>
            <p:ph type="subTitle" idx="6"/>
          </p:nvPr>
        </p:nvSpPr>
        <p:spPr/>
        <p:txBody>
          <a:bodyPr/>
          <a:lstStyle/>
          <a:p>
            <a:endParaRPr lang="zh-CN" altLang="en-US"/>
          </a:p>
        </p:txBody>
      </p:sp>
      <p:sp>
        <p:nvSpPr>
          <p:cNvPr id="2862" name="Google Shape;2862;p60"/>
          <p:cNvSpPr txBox="1"/>
          <p:nvPr>
            <p:custDataLst>
              <p:tags r:id="rId1"/>
            </p:custDataLst>
          </p:nvPr>
        </p:nvSpPr>
        <p:spPr>
          <a:xfrm>
            <a:off x="2835275" y="1329690"/>
            <a:ext cx="2219325" cy="35433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zh-CN" altLang="en-US" sz="1400" b="1">
                <a:solidFill>
                  <a:schemeClr val="accent2">
                    <a:lumMod val="20000"/>
                    <a:lumOff val="80000"/>
                  </a:schemeClr>
                </a:solidFill>
                <a:sym typeface="Barlow Semi Condensed" panose="00000506000000000000"/>
              </a:rPr>
              <a:t>Feature Engineering</a:t>
            </a:r>
            <a:endParaRPr lang="zh-CN" altLang="en-US" sz="1400" b="1">
              <a:solidFill>
                <a:schemeClr val="accent2">
                  <a:lumMod val="20000"/>
                  <a:lumOff val="80000"/>
                </a:schemeClr>
              </a:solidFill>
              <a:sym typeface="Barlow Semi Condensed" panose="00000506000000000000"/>
            </a:endParaRPr>
          </a:p>
        </p:txBody>
      </p:sp>
      <p:sp>
        <p:nvSpPr>
          <p:cNvPr id="2863" name="Google Shape;2863;p60"/>
          <p:cNvSpPr txBox="1"/>
          <p:nvPr>
            <p:custDataLst>
              <p:tags r:id="rId2"/>
            </p:custDataLst>
          </p:nvPr>
        </p:nvSpPr>
        <p:spPr>
          <a:xfrm>
            <a:off x="6738128" y="3291205"/>
            <a:ext cx="2219325" cy="386715"/>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zh-CN" altLang="en-US" sz="1400" b="1" dirty="0">
                <a:solidFill>
                  <a:schemeClr val="accent2">
                    <a:lumMod val="20000"/>
                    <a:lumOff val="80000"/>
                  </a:schemeClr>
                </a:solidFill>
                <a:sym typeface="Barlow Semi Condensed" panose="00000506000000000000"/>
              </a:rPr>
              <a:t>Result Analysis</a:t>
            </a:r>
            <a:endParaRPr lang="zh-CN" altLang="en-US" sz="1400" b="1" dirty="0">
              <a:solidFill>
                <a:schemeClr val="accent2">
                  <a:lumMod val="20000"/>
                  <a:lumOff val="80000"/>
                </a:schemeClr>
              </a:solidFill>
              <a:sym typeface="Barlow Semi Condensed" panose="00000506000000000000"/>
            </a:endParaRPr>
          </a:p>
        </p:txBody>
      </p:sp>
      <p:sp>
        <p:nvSpPr>
          <p:cNvPr id="2864" name="Google Shape;2864;p60"/>
          <p:cNvSpPr txBox="1"/>
          <p:nvPr>
            <p:custDataLst>
              <p:tags r:id="rId3"/>
            </p:custDataLst>
          </p:nvPr>
        </p:nvSpPr>
        <p:spPr>
          <a:xfrm>
            <a:off x="596265" y="1329690"/>
            <a:ext cx="2139315" cy="28448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zh-CN" altLang="en-US" sz="1400" b="1">
                <a:solidFill>
                  <a:schemeClr val="accent2">
                    <a:lumMod val="20000"/>
                    <a:lumOff val="80000"/>
                  </a:schemeClr>
                </a:solidFill>
                <a:sym typeface="Barlow Semi Condensed" panose="00000506000000000000"/>
              </a:rPr>
              <a:t>Preliminary Analysis</a:t>
            </a:r>
            <a:endParaRPr lang="zh-CN" altLang="en-US" sz="1400" b="1">
              <a:solidFill>
                <a:schemeClr val="accent2">
                  <a:lumMod val="20000"/>
                  <a:lumOff val="80000"/>
                </a:schemeClr>
              </a:solidFill>
              <a:sym typeface="Barlow Semi Condensed" panose="00000506000000000000"/>
            </a:endParaRPr>
          </a:p>
        </p:txBody>
      </p:sp>
      <p:sp>
        <p:nvSpPr>
          <p:cNvPr id="2865" name="Google Shape;2865;p60"/>
          <p:cNvSpPr txBox="1"/>
          <p:nvPr>
            <p:custDataLst>
              <p:tags r:id="rId4"/>
            </p:custDataLst>
          </p:nvPr>
        </p:nvSpPr>
        <p:spPr>
          <a:xfrm>
            <a:off x="4142740" y="3291205"/>
            <a:ext cx="2219325" cy="495935"/>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zh-CN" altLang="en-US" sz="1400" b="1">
                <a:solidFill>
                  <a:schemeClr val="accent2">
                    <a:lumMod val="20000"/>
                    <a:lumOff val="80000"/>
                  </a:schemeClr>
                </a:solidFill>
                <a:sym typeface="Barlow Semi Condensed" panose="00000506000000000000"/>
              </a:rPr>
              <a:t>Modelling</a:t>
            </a:r>
            <a:endParaRPr lang="zh-CN" altLang="en-US" sz="1400" b="1">
              <a:solidFill>
                <a:schemeClr val="accent2">
                  <a:lumMod val="20000"/>
                  <a:lumOff val="80000"/>
                </a:schemeClr>
              </a:solidFill>
              <a:sym typeface="Barlow Semi Condensed" panose="00000506000000000000"/>
            </a:endParaRPr>
          </a:p>
        </p:txBody>
      </p:sp>
      <p:grpSp>
        <p:nvGrpSpPr>
          <p:cNvPr id="2816" name="Group 2815"/>
          <p:cNvGrpSpPr/>
          <p:nvPr/>
        </p:nvGrpSpPr>
        <p:grpSpPr>
          <a:xfrm>
            <a:off x="5629910" y="2462530"/>
            <a:ext cx="1936750" cy="0"/>
            <a:chOff x="4073979" y="3657660"/>
            <a:chExt cx="2117318" cy="244"/>
          </a:xfrm>
        </p:grpSpPr>
        <p:cxnSp>
          <p:nvCxnSpPr>
            <p:cNvPr id="52" name="Google Shape;2868;p60"/>
            <p:cNvCxnSpPr/>
            <p:nvPr>
              <p:custDataLst>
                <p:tags r:id="rId5"/>
              </p:custDataLst>
            </p:nvPr>
          </p:nvCxnSpPr>
          <p:spPr>
            <a:xfrm>
              <a:off x="5360826" y="3657660"/>
              <a:ext cx="830471" cy="0"/>
            </a:xfrm>
            <a:prstGeom prst="straightConnector1">
              <a:avLst/>
            </a:prstGeom>
            <a:noFill/>
            <a:ln w="9525" cap="flat" cmpd="sng">
              <a:solidFill>
                <a:schemeClr val="accent5"/>
              </a:solidFill>
              <a:prstDash val="solid"/>
              <a:round/>
              <a:headEnd type="none" w="med" len="med"/>
              <a:tailEnd type="none" w="med" len="med"/>
            </a:ln>
          </p:spPr>
        </p:cxnSp>
        <p:cxnSp>
          <p:nvCxnSpPr>
            <p:cNvPr id="54" name="Google Shape;2870;p60"/>
            <p:cNvCxnSpPr/>
            <p:nvPr>
              <p:custDataLst>
                <p:tags r:id="rId6"/>
              </p:custDataLst>
            </p:nvPr>
          </p:nvCxnSpPr>
          <p:spPr>
            <a:xfrm flipV="1">
              <a:off x="4073979" y="3657660"/>
              <a:ext cx="656305" cy="244"/>
            </a:xfrm>
            <a:prstGeom prst="straightConnector1">
              <a:avLst/>
            </a:prstGeom>
            <a:noFill/>
            <a:ln w="9525" cap="flat" cmpd="sng">
              <a:solidFill>
                <a:schemeClr val="accent5"/>
              </a:solidFill>
              <a:prstDash val="solid"/>
              <a:round/>
              <a:headEnd type="none" w="med" len="med"/>
              <a:tailEnd type="none" w="med" len="med"/>
            </a:ln>
          </p:spPr>
        </p:cxnSp>
      </p:grpSp>
      <p:grpSp>
        <p:nvGrpSpPr>
          <p:cNvPr id="42" name="Group 41"/>
          <p:cNvGrpSpPr/>
          <p:nvPr/>
        </p:nvGrpSpPr>
        <p:grpSpPr>
          <a:xfrm>
            <a:off x="1688465" y="2512060"/>
            <a:ext cx="3481705" cy="0"/>
            <a:chOff x="2060326" y="1474820"/>
            <a:chExt cx="3805769" cy="244"/>
          </a:xfrm>
        </p:grpSpPr>
        <p:cxnSp>
          <p:nvCxnSpPr>
            <p:cNvPr id="2868" name="Google Shape;2868;p60"/>
            <p:cNvCxnSpPr/>
            <p:nvPr>
              <p:custDataLst>
                <p:tags r:id="rId7"/>
              </p:custDataLst>
            </p:nvPr>
          </p:nvCxnSpPr>
          <p:spPr>
            <a:xfrm>
              <a:off x="3470117" y="1474820"/>
              <a:ext cx="830471" cy="0"/>
            </a:xfrm>
            <a:prstGeom prst="straightConnector1">
              <a:avLst/>
            </a:prstGeom>
            <a:noFill/>
            <a:ln w="9525" cap="flat" cmpd="sng">
              <a:solidFill>
                <a:schemeClr val="accent5"/>
              </a:solidFill>
              <a:prstDash val="solid"/>
              <a:round/>
              <a:headEnd type="none" w="med" len="med"/>
              <a:tailEnd type="none" w="med" len="med"/>
            </a:ln>
          </p:spPr>
        </p:cxnSp>
        <p:cxnSp>
          <p:nvCxnSpPr>
            <p:cNvPr id="2869" name="Google Shape;2869;p60"/>
            <p:cNvCxnSpPr/>
            <p:nvPr>
              <p:custDataLst>
                <p:tags r:id="rId8"/>
              </p:custDataLst>
            </p:nvPr>
          </p:nvCxnSpPr>
          <p:spPr>
            <a:xfrm>
              <a:off x="5035624" y="1474820"/>
              <a:ext cx="830471" cy="0"/>
            </a:xfrm>
            <a:prstGeom prst="straightConnector1">
              <a:avLst/>
            </a:prstGeom>
            <a:noFill/>
            <a:ln w="9525" cap="flat" cmpd="sng">
              <a:solidFill>
                <a:schemeClr val="accent5"/>
              </a:solidFill>
              <a:prstDash val="solid"/>
              <a:round/>
              <a:headEnd type="none" w="med" len="med"/>
              <a:tailEnd type="none" w="med" len="med"/>
            </a:ln>
          </p:spPr>
        </p:cxnSp>
        <p:cxnSp>
          <p:nvCxnSpPr>
            <p:cNvPr id="2870" name="Google Shape;2870;p60"/>
            <p:cNvCxnSpPr/>
            <p:nvPr>
              <p:custDataLst>
                <p:tags r:id="rId9"/>
              </p:custDataLst>
            </p:nvPr>
          </p:nvCxnSpPr>
          <p:spPr>
            <a:xfrm flipV="1">
              <a:off x="2060326" y="1474820"/>
              <a:ext cx="656305" cy="244"/>
            </a:xfrm>
            <a:prstGeom prst="straightConnector1">
              <a:avLst/>
            </a:prstGeom>
            <a:noFill/>
            <a:ln w="9525" cap="flat" cmpd="sng">
              <a:solidFill>
                <a:schemeClr val="accent5"/>
              </a:solidFill>
              <a:prstDash val="solid"/>
              <a:round/>
              <a:headEnd type="none" w="med" len="med"/>
              <a:tailEnd type="none" w="med" len="med"/>
            </a:ln>
          </p:spPr>
        </p:cxnSp>
      </p:grpSp>
      <p:grpSp>
        <p:nvGrpSpPr>
          <p:cNvPr id="24" name="Group 23"/>
          <p:cNvGrpSpPr/>
          <p:nvPr/>
        </p:nvGrpSpPr>
        <p:grpSpPr>
          <a:xfrm>
            <a:off x="2250440" y="2043430"/>
            <a:ext cx="899160" cy="1069975"/>
            <a:chOff x="2499592" y="1974758"/>
            <a:chExt cx="983055" cy="1230560"/>
          </a:xfrm>
        </p:grpSpPr>
        <p:cxnSp>
          <p:nvCxnSpPr>
            <p:cNvPr id="2873" name="Google Shape;2873;p60"/>
            <p:cNvCxnSpPr/>
            <p:nvPr>
              <p:custDataLst>
                <p:tags r:id="rId10"/>
              </p:custDataLst>
            </p:nvPr>
          </p:nvCxnSpPr>
          <p:spPr>
            <a:xfrm>
              <a:off x="2990483" y="2767302"/>
              <a:ext cx="0" cy="358221"/>
            </a:xfrm>
            <a:prstGeom prst="straightConnector1">
              <a:avLst/>
            </a:prstGeom>
            <a:noFill/>
            <a:ln w="9525" cap="flat" cmpd="sng">
              <a:solidFill>
                <a:schemeClr val="accent3"/>
              </a:solidFill>
              <a:prstDash val="solid"/>
              <a:round/>
              <a:headEnd type="none" w="med" len="med"/>
              <a:tailEnd type="none" w="med" len="med"/>
            </a:ln>
          </p:spPr>
        </p:cxnSp>
        <p:grpSp>
          <p:nvGrpSpPr>
            <p:cNvPr id="22" name="Group 21"/>
            <p:cNvGrpSpPr/>
            <p:nvPr/>
          </p:nvGrpSpPr>
          <p:grpSpPr>
            <a:xfrm>
              <a:off x="2499592" y="1974758"/>
              <a:ext cx="983055" cy="1230560"/>
              <a:chOff x="2499592" y="1974758"/>
              <a:chExt cx="983055" cy="1230560"/>
            </a:xfrm>
          </p:grpSpPr>
          <p:sp>
            <p:nvSpPr>
              <p:cNvPr id="2889" name="Google Shape;2889;p60"/>
              <p:cNvSpPr/>
              <p:nvPr>
                <p:custDataLst>
                  <p:tags r:id="rId11"/>
                </p:custDataLst>
              </p:nvPr>
            </p:nvSpPr>
            <p:spPr>
              <a:xfrm>
                <a:off x="2950050" y="3125518"/>
                <a:ext cx="79800" cy="79800"/>
              </a:xfrm>
              <a:prstGeom prst="ellipse">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nvGrpSpPr>
              <p:cNvPr id="18" name="Group 17"/>
              <p:cNvGrpSpPr/>
              <p:nvPr/>
            </p:nvGrpSpPr>
            <p:grpSpPr>
              <a:xfrm>
                <a:off x="2499592" y="1974758"/>
                <a:ext cx="983055" cy="983055"/>
                <a:chOff x="2499592" y="1974758"/>
                <a:chExt cx="983055" cy="983055"/>
              </a:xfrm>
            </p:grpSpPr>
            <p:grpSp>
              <p:nvGrpSpPr>
                <p:cNvPr id="2874" name="Google Shape;2874;p60"/>
                <p:cNvGrpSpPr/>
                <p:nvPr/>
              </p:nvGrpSpPr>
              <p:grpSpPr>
                <a:xfrm>
                  <a:off x="2499592" y="1974758"/>
                  <a:ext cx="983055" cy="983055"/>
                  <a:chOff x="3347725" y="2480342"/>
                  <a:chExt cx="810032" cy="810032"/>
                </a:xfrm>
              </p:grpSpPr>
              <p:sp>
                <p:nvSpPr>
                  <p:cNvPr id="2872" name="Google Shape;2872;p60"/>
                  <p:cNvSpPr/>
                  <p:nvPr>
                    <p:custDataLst>
                      <p:tags r:id="rId12"/>
                    </p:custDataLst>
                  </p:nvPr>
                </p:nvSpPr>
                <p:spPr>
                  <a:xfrm>
                    <a:off x="3347725" y="2480342"/>
                    <a:ext cx="810032" cy="810032"/>
                  </a:xfrm>
                  <a:prstGeom prst="ellipse">
                    <a:avLst/>
                  </a:pr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875" name="Google Shape;2875;p60"/>
                  <p:cNvSpPr/>
                  <p:nvPr>
                    <p:custDataLst>
                      <p:tags r:id="rId13"/>
                    </p:custDataLst>
                  </p:nvPr>
                </p:nvSpPr>
                <p:spPr>
                  <a:xfrm>
                    <a:off x="3451091" y="2583719"/>
                    <a:ext cx="603490" cy="603490"/>
                  </a:xfrm>
                  <a:prstGeom prst="ellipse">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dk1"/>
                      </a:solidFill>
                    </a:endParaRPr>
                  </a:p>
                </p:txBody>
              </p:sp>
            </p:grpSp>
            <p:sp>
              <p:nvSpPr>
                <p:cNvPr id="2892" name="Google Shape;2892;p60"/>
                <p:cNvSpPr txBox="1"/>
                <p:nvPr>
                  <p:custDataLst>
                    <p:tags r:id="rId14"/>
                  </p:custDataLst>
                </p:nvPr>
              </p:nvSpPr>
              <p:spPr>
                <a:xfrm>
                  <a:off x="2610504" y="2325228"/>
                  <a:ext cx="785193"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dirty="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Week 2</a:t>
                  </a:r>
                  <a:endParaRPr lang="en-GB" dirty="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grpSp>
        </p:grpSp>
      </p:grpSp>
      <p:grpSp>
        <p:nvGrpSpPr>
          <p:cNvPr id="23" name="Group 22"/>
          <p:cNvGrpSpPr/>
          <p:nvPr/>
        </p:nvGrpSpPr>
        <p:grpSpPr>
          <a:xfrm>
            <a:off x="1056640" y="1864360"/>
            <a:ext cx="899160" cy="1104265"/>
            <a:chOff x="4138451" y="1687967"/>
            <a:chExt cx="983044" cy="1269446"/>
          </a:xfrm>
        </p:grpSpPr>
        <p:cxnSp>
          <p:nvCxnSpPr>
            <p:cNvPr id="2876" name="Google Shape;2876;p60"/>
            <p:cNvCxnSpPr>
              <a:stCxn id="2877" idx="0"/>
            </p:cNvCxnSpPr>
            <p:nvPr>
              <p:custDataLst>
                <p:tags r:id="rId15"/>
              </p:custDataLst>
            </p:nvPr>
          </p:nvCxnSpPr>
          <p:spPr>
            <a:xfrm rot="10800000">
              <a:off x="4630088" y="1703092"/>
              <a:ext cx="0" cy="396900"/>
            </a:xfrm>
            <a:prstGeom prst="straightConnector1">
              <a:avLst/>
            </a:prstGeom>
            <a:noFill/>
            <a:ln w="9525" cap="flat" cmpd="sng">
              <a:solidFill>
                <a:schemeClr val="accent3"/>
              </a:solidFill>
              <a:prstDash val="solid"/>
              <a:round/>
              <a:headEnd type="none" w="med" len="med"/>
              <a:tailEnd type="none" w="med" len="med"/>
            </a:ln>
          </p:spPr>
        </p:cxnSp>
        <p:sp>
          <p:nvSpPr>
            <p:cNvPr id="2888" name="Google Shape;2888;p60"/>
            <p:cNvSpPr/>
            <p:nvPr>
              <p:custDataLst>
                <p:tags r:id="rId16"/>
              </p:custDataLst>
            </p:nvPr>
          </p:nvSpPr>
          <p:spPr>
            <a:xfrm>
              <a:off x="4590120" y="1687967"/>
              <a:ext cx="79800" cy="79800"/>
            </a:xfrm>
            <a:prstGeom prst="ellipse">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nvGrpSpPr>
            <p:cNvPr id="19" name="Group 18"/>
            <p:cNvGrpSpPr/>
            <p:nvPr/>
          </p:nvGrpSpPr>
          <p:grpSpPr>
            <a:xfrm>
              <a:off x="4138451" y="1974369"/>
              <a:ext cx="983044" cy="983044"/>
              <a:chOff x="4138451" y="1974369"/>
              <a:chExt cx="983044" cy="983044"/>
            </a:xfrm>
          </p:grpSpPr>
          <p:grpSp>
            <p:nvGrpSpPr>
              <p:cNvPr id="2878" name="Google Shape;2878;p60"/>
              <p:cNvGrpSpPr/>
              <p:nvPr/>
            </p:nvGrpSpPr>
            <p:grpSpPr>
              <a:xfrm>
                <a:off x="4138451" y="1974369"/>
                <a:ext cx="983044" cy="983044"/>
                <a:chOff x="4987056" y="2480342"/>
                <a:chExt cx="808956" cy="808956"/>
              </a:xfrm>
            </p:grpSpPr>
            <p:sp>
              <p:nvSpPr>
                <p:cNvPr id="2879" name="Google Shape;2879;p60"/>
                <p:cNvSpPr/>
                <p:nvPr>
                  <p:custDataLst>
                    <p:tags r:id="rId17"/>
                  </p:custDataLst>
                </p:nvPr>
              </p:nvSpPr>
              <p:spPr>
                <a:xfrm>
                  <a:off x="4987056" y="2480342"/>
                  <a:ext cx="808956" cy="808956"/>
                </a:xfrm>
                <a:prstGeom prst="ellipse">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877" name="Google Shape;2877;p60"/>
                <p:cNvSpPr/>
                <p:nvPr>
                  <p:custDataLst>
                    <p:tags r:id="rId18"/>
                  </p:custDataLst>
                </p:nvPr>
              </p:nvSpPr>
              <p:spPr>
                <a:xfrm>
                  <a:off x="5090423" y="2583719"/>
                  <a:ext cx="602414" cy="602414"/>
                </a:xfrm>
                <a:prstGeom prst="ellipse">
                  <a:avLst/>
                </a:pr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sp>
            <p:nvSpPr>
              <p:cNvPr id="3" name="Google Shape;2891;p60"/>
              <p:cNvSpPr txBox="1"/>
              <p:nvPr>
                <p:custDataLst>
                  <p:tags r:id="rId19"/>
                </p:custDataLst>
              </p:nvPr>
            </p:nvSpPr>
            <p:spPr>
              <a:xfrm>
                <a:off x="4207059" y="2311845"/>
                <a:ext cx="819699"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dirty="0">
                    <a:solidFill>
                      <a:schemeClr val="l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Week 1</a:t>
                </a:r>
                <a:endParaRPr lang="en-GB" dirty="0">
                  <a:solidFill>
                    <a:schemeClr val="l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grpSp>
      </p:grpSp>
      <p:grpSp>
        <p:nvGrpSpPr>
          <p:cNvPr id="25" name="Group 24"/>
          <p:cNvGrpSpPr/>
          <p:nvPr/>
        </p:nvGrpSpPr>
        <p:grpSpPr>
          <a:xfrm>
            <a:off x="3495040" y="1792605"/>
            <a:ext cx="899160" cy="1104265"/>
            <a:chOff x="4138451" y="1687967"/>
            <a:chExt cx="983044" cy="1269446"/>
          </a:xfrm>
        </p:grpSpPr>
        <p:cxnSp>
          <p:nvCxnSpPr>
            <p:cNvPr id="26" name="Google Shape;2876;p60"/>
            <p:cNvCxnSpPr>
              <a:stCxn id="32" idx="0"/>
            </p:cNvCxnSpPr>
            <p:nvPr>
              <p:custDataLst>
                <p:tags r:id="rId20"/>
              </p:custDataLst>
            </p:nvPr>
          </p:nvCxnSpPr>
          <p:spPr>
            <a:xfrm rot="10800000">
              <a:off x="4630088" y="1703092"/>
              <a:ext cx="0" cy="396900"/>
            </a:xfrm>
            <a:prstGeom prst="straightConnector1">
              <a:avLst/>
            </a:prstGeom>
            <a:noFill/>
            <a:ln w="9525" cap="flat" cmpd="sng">
              <a:solidFill>
                <a:schemeClr val="accent3"/>
              </a:solidFill>
              <a:prstDash val="solid"/>
              <a:round/>
              <a:headEnd type="none" w="med" len="med"/>
              <a:tailEnd type="none" w="med" len="med"/>
            </a:ln>
          </p:spPr>
        </p:cxnSp>
        <p:sp>
          <p:nvSpPr>
            <p:cNvPr id="27" name="Google Shape;2888;p60"/>
            <p:cNvSpPr/>
            <p:nvPr>
              <p:custDataLst>
                <p:tags r:id="rId21"/>
              </p:custDataLst>
            </p:nvPr>
          </p:nvSpPr>
          <p:spPr>
            <a:xfrm>
              <a:off x="4590120" y="1687967"/>
              <a:ext cx="79800" cy="79800"/>
            </a:xfrm>
            <a:prstGeom prst="ellipse">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nvGrpSpPr>
            <p:cNvPr id="28" name="Group 27"/>
            <p:cNvGrpSpPr/>
            <p:nvPr/>
          </p:nvGrpSpPr>
          <p:grpSpPr>
            <a:xfrm>
              <a:off x="4138451" y="1974369"/>
              <a:ext cx="983044" cy="983044"/>
              <a:chOff x="4138451" y="1974369"/>
              <a:chExt cx="983044" cy="983044"/>
            </a:xfrm>
          </p:grpSpPr>
          <p:grpSp>
            <p:nvGrpSpPr>
              <p:cNvPr id="29" name="Google Shape;2878;p60"/>
              <p:cNvGrpSpPr/>
              <p:nvPr/>
            </p:nvGrpSpPr>
            <p:grpSpPr>
              <a:xfrm>
                <a:off x="4138451" y="1974369"/>
                <a:ext cx="983044" cy="983044"/>
                <a:chOff x="4987056" y="2480342"/>
                <a:chExt cx="808956" cy="808956"/>
              </a:xfrm>
            </p:grpSpPr>
            <p:sp>
              <p:nvSpPr>
                <p:cNvPr id="31" name="Google Shape;2879;p60"/>
                <p:cNvSpPr/>
                <p:nvPr>
                  <p:custDataLst>
                    <p:tags r:id="rId22"/>
                  </p:custDataLst>
                </p:nvPr>
              </p:nvSpPr>
              <p:spPr>
                <a:xfrm>
                  <a:off x="4987056" y="2480342"/>
                  <a:ext cx="808956" cy="808956"/>
                </a:xfrm>
                <a:prstGeom prst="ellipse">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2" name="Google Shape;2877;p60"/>
                <p:cNvSpPr/>
                <p:nvPr>
                  <p:custDataLst>
                    <p:tags r:id="rId23"/>
                  </p:custDataLst>
                </p:nvPr>
              </p:nvSpPr>
              <p:spPr>
                <a:xfrm>
                  <a:off x="5090423" y="2583719"/>
                  <a:ext cx="602414" cy="602414"/>
                </a:xfrm>
                <a:prstGeom prst="ellipse">
                  <a:avLst/>
                </a:pr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sp>
            <p:nvSpPr>
              <p:cNvPr id="30" name="Google Shape;2891;p60"/>
              <p:cNvSpPr txBox="1"/>
              <p:nvPr>
                <p:custDataLst>
                  <p:tags r:id="rId24"/>
                </p:custDataLst>
              </p:nvPr>
            </p:nvSpPr>
            <p:spPr>
              <a:xfrm>
                <a:off x="4207059" y="2311845"/>
                <a:ext cx="819699"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dirty="0">
                    <a:solidFill>
                      <a:schemeClr val="l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Week 3</a:t>
                </a:r>
                <a:endParaRPr lang="en-GB" dirty="0">
                  <a:solidFill>
                    <a:schemeClr val="l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grpSp>
      </p:grpSp>
      <p:grpSp>
        <p:nvGrpSpPr>
          <p:cNvPr id="33" name="Group 32"/>
          <p:cNvGrpSpPr/>
          <p:nvPr/>
        </p:nvGrpSpPr>
        <p:grpSpPr>
          <a:xfrm>
            <a:off x="4791710" y="2005965"/>
            <a:ext cx="899160" cy="1069975"/>
            <a:chOff x="2499592" y="1974758"/>
            <a:chExt cx="983055" cy="1230560"/>
          </a:xfrm>
        </p:grpSpPr>
        <p:cxnSp>
          <p:nvCxnSpPr>
            <p:cNvPr id="34" name="Google Shape;2873;p60"/>
            <p:cNvCxnSpPr/>
            <p:nvPr>
              <p:custDataLst>
                <p:tags r:id="rId25"/>
              </p:custDataLst>
            </p:nvPr>
          </p:nvCxnSpPr>
          <p:spPr>
            <a:xfrm>
              <a:off x="2990483" y="2767302"/>
              <a:ext cx="0" cy="358221"/>
            </a:xfrm>
            <a:prstGeom prst="straightConnector1">
              <a:avLst/>
            </a:prstGeom>
            <a:noFill/>
            <a:ln w="9525" cap="flat" cmpd="sng">
              <a:solidFill>
                <a:schemeClr val="accent3"/>
              </a:solidFill>
              <a:prstDash val="solid"/>
              <a:round/>
              <a:headEnd type="none" w="med" len="med"/>
              <a:tailEnd type="none" w="med" len="med"/>
            </a:ln>
          </p:spPr>
        </p:cxnSp>
        <p:grpSp>
          <p:nvGrpSpPr>
            <p:cNvPr id="35" name="Group 34"/>
            <p:cNvGrpSpPr/>
            <p:nvPr/>
          </p:nvGrpSpPr>
          <p:grpSpPr>
            <a:xfrm>
              <a:off x="2499592" y="1974758"/>
              <a:ext cx="983055" cy="1230560"/>
              <a:chOff x="2499592" y="1974758"/>
              <a:chExt cx="983055" cy="1230560"/>
            </a:xfrm>
          </p:grpSpPr>
          <p:sp>
            <p:nvSpPr>
              <p:cNvPr id="36" name="Google Shape;2889;p60"/>
              <p:cNvSpPr/>
              <p:nvPr>
                <p:custDataLst>
                  <p:tags r:id="rId26"/>
                </p:custDataLst>
              </p:nvPr>
            </p:nvSpPr>
            <p:spPr>
              <a:xfrm>
                <a:off x="2950050" y="3125518"/>
                <a:ext cx="79800" cy="79800"/>
              </a:xfrm>
              <a:prstGeom prst="ellipse">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nvGrpSpPr>
              <p:cNvPr id="37" name="Group 36"/>
              <p:cNvGrpSpPr/>
              <p:nvPr/>
            </p:nvGrpSpPr>
            <p:grpSpPr>
              <a:xfrm>
                <a:off x="2499592" y="1974758"/>
                <a:ext cx="983055" cy="983055"/>
                <a:chOff x="2499592" y="1974758"/>
                <a:chExt cx="983055" cy="983055"/>
              </a:xfrm>
            </p:grpSpPr>
            <p:grpSp>
              <p:nvGrpSpPr>
                <p:cNvPr id="38" name="Google Shape;2874;p60"/>
                <p:cNvGrpSpPr/>
                <p:nvPr/>
              </p:nvGrpSpPr>
              <p:grpSpPr>
                <a:xfrm>
                  <a:off x="2499592" y="1974758"/>
                  <a:ext cx="983055" cy="983055"/>
                  <a:chOff x="3347725" y="2480342"/>
                  <a:chExt cx="810032" cy="810032"/>
                </a:xfrm>
              </p:grpSpPr>
              <p:sp>
                <p:nvSpPr>
                  <p:cNvPr id="40" name="Google Shape;2872;p60"/>
                  <p:cNvSpPr/>
                  <p:nvPr>
                    <p:custDataLst>
                      <p:tags r:id="rId27"/>
                    </p:custDataLst>
                  </p:nvPr>
                </p:nvSpPr>
                <p:spPr>
                  <a:xfrm>
                    <a:off x="3347725" y="2480342"/>
                    <a:ext cx="810032" cy="810032"/>
                  </a:xfrm>
                  <a:prstGeom prst="ellipse">
                    <a:avLst/>
                  </a:pr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 name="Google Shape;2875;p60"/>
                  <p:cNvSpPr/>
                  <p:nvPr>
                    <p:custDataLst>
                      <p:tags r:id="rId28"/>
                    </p:custDataLst>
                  </p:nvPr>
                </p:nvSpPr>
                <p:spPr>
                  <a:xfrm>
                    <a:off x="3451091" y="2583719"/>
                    <a:ext cx="603490" cy="603490"/>
                  </a:xfrm>
                  <a:prstGeom prst="ellipse">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sp>
              <p:nvSpPr>
                <p:cNvPr id="39" name="Google Shape;2892;p60"/>
                <p:cNvSpPr txBox="1"/>
                <p:nvPr>
                  <p:custDataLst>
                    <p:tags r:id="rId29"/>
                  </p:custDataLst>
                </p:nvPr>
              </p:nvSpPr>
              <p:spPr>
                <a:xfrm>
                  <a:off x="2610504" y="2325228"/>
                  <a:ext cx="785193"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dirty="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Week 4</a:t>
                  </a:r>
                  <a:endParaRPr lang="en-GB" dirty="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grpSp>
        </p:grpSp>
      </p:grpSp>
      <p:grpSp>
        <p:nvGrpSpPr>
          <p:cNvPr id="43" name="Group 42"/>
          <p:cNvGrpSpPr/>
          <p:nvPr/>
        </p:nvGrpSpPr>
        <p:grpSpPr>
          <a:xfrm>
            <a:off x="6111875" y="1796415"/>
            <a:ext cx="899160" cy="1104265"/>
            <a:chOff x="4138451" y="1687967"/>
            <a:chExt cx="983044" cy="1269446"/>
          </a:xfrm>
        </p:grpSpPr>
        <p:cxnSp>
          <p:nvCxnSpPr>
            <p:cNvPr id="44" name="Google Shape;2876;p60"/>
            <p:cNvCxnSpPr>
              <a:stCxn id="50" idx="0"/>
            </p:cNvCxnSpPr>
            <p:nvPr>
              <p:custDataLst>
                <p:tags r:id="rId30"/>
              </p:custDataLst>
            </p:nvPr>
          </p:nvCxnSpPr>
          <p:spPr>
            <a:xfrm rot="10800000">
              <a:off x="4630088" y="1703092"/>
              <a:ext cx="0" cy="396900"/>
            </a:xfrm>
            <a:prstGeom prst="straightConnector1">
              <a:avLst/>
            </a:prstGeom>
            <a:noFill/>
            <a:ln w="9525" cap="flat" cmpd="sng">
              <a:solidFill>
                <a:schemeClr val="accent3"/>
              </a:solidFill>
              <a:prstDash val="solid"/>
              <a:round/>
              <a:headEnd type="none" w="med" len="med"/>
              <a:tailEnd type="none" w="med" len="med"/>
            </a:ln>
          </p:spPr>
        </p:cxnSp>
        <p:sp>
          <p:nvSpPr>
            <p:cNvPr id="45" name="Google Shape;2888;p60"/>
            <p:cNvSpPr/>
            <p:nvPr>
              <p:custDataLst>
                <p:tags r:id="rId31"/>
              </p:custDataLst>
            </p:nvPr>
          </p:nvSpPr>
          <p:spPr>
            <a:xfrm>
              <a:off x="4590120" y="1687967"/>
              <a:ext cx="79800" cy="79800"/>
            </a:xfrm>
            <a:prstGeom prst="ellipse">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nvGrpSpPr>
            <p:cNvPr id="46" name="Group 45"/>
            <p:cNvGrpSpPr/>
            <p:nvPr/>
          </p:nvGrpSpPr>
          <p:grpSpPr>
            <a:xfrm>
              <a:off x="4138451" y="1974369"/>
              <a:ext cx="983044" cy="983044"/>
              <a:chOff x="4138451" y="1974369"/>
              <a:chExt cx="983044" cy="983044"/>
            </a:xfrm>
          </p:grpSpPr>
          <p:grpSp>
            <p:nvGrpSpPr>
              <p:cNvPr id="47" name="Google Shape;2878;p60"/>
              <p:cNvGrpSpPr/>
              <p:nvPr/>
            </p:nvGrpSpPr>
            <p:grpSpPr>
              <a:xfrm>
                <a:off x="4138451" y="1974369"/>
                <a:ext cx="983044" cy="983044"/>
                <a:chOff x="4987056" y="2480342"/>
                <a:chExt cx="808956" cy="808956"/>
              </a:xfrm>
            </p:grpSpPr>
            <p:sp>
              <p:nvSpPr>
                <p:cNvPr id="49" name="Google Shape;2879;p60"/>
                <p:cNvSpPr/>
                <p:nvPr>
                  <p:custDataLst>
                    <p:tags r:id="rId32"/>
                  </p:custDataLst>
                </p:nvPr>
              </p:nvSpPr>
              <p:spPr>
                <a:xfrm>
                  <a:off x="4987056" y="2480342"/>
                  <a:ext cx="808956" cy="808956"/>
                </a:xfrm>
                <a:prstGeom prst="ellipse">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0" name="Google Shape;2877;p60"/>
                <p:cNvSpPr/>
                <p:nvPr>
                  <p:custDataLst>
                    <p:tags r:id="rId33"/>
                  </p:custDataLst>
                </p:nvPr>
              </p:nvSpPr>
              <p:spPr>
                <a:xfrm>
                  <a:off x="5090423" y="2583719"/>
                  <a:ext cx="602414" cy="602414"/>
                </a:xfrm>
                <a:prstGeom prst="ellipse">
                  <a:avLst/>
                </a:pr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sp>
            <p:nvSpPr>
              <p:cNvPr id="48" name="Google Shape;2891;p60"/>
              <p:cNvSpPr txBox="1"/>
              <p:nvPr>
                <p:custDataLst>
                  <p:tags r:id="rId34"/>
                </p:custDataLst>
              </p:nvPr>
            </p:nvSpPr>
            <p:spPr>
              <a:xfrm>
                <a:off x="4207059" y="2311845"/>
                <a:ext cx="819699"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dirty="0">
                    <a:solidFill>
                      <a:schemeClr val="l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Week 5</a:t>
                </a:r>
                <a:endParaRPr lang="en-GB" dirty="0">
                  <a:solidFill>
                    <a:schemeClr val="l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grpSp>
      </p:grpSp>
      <p:grpSp>
        <p:nvGrpSpPr>
          <p:cNvPr id="55" name="Group 54"/>
          <p:cNvGrpSpPr/>
          <p:nvPr/>
        </p:nvGrpSpPr>
        <p:grpSpPr>
          <a:xfrm>
            <a:off x="7391400" y="2004695"/>
            <a:ext cx="899160" cy="1069975"/>
            <a:chOff x="2499592" y="1974758"/>
            <a:chExt cx="983055" cy="1230560"/>
          </a:xfrm>
        </p:grpSpPr>
        <p:cxnSp>
          <p:nvCxnSpPr>
            <p:cNvPr id="56" name="Google Shape;2873;p60"/>
            <p:cNvCxnSpPr/>
            <p:nvPr>
              <p:custDataLst>
                <p:tags r:id="rId35"/>
              </p:custDataLst>
            </p:nvPr>
          </p:nvCxnSpPr>
          <p:spPr>
            <a:xfrm>
              <a:off x="2990483" y="2767302"/>
              <a:ext cx="0" cy="358221"/>
            </a:xfrm>
            <a:prstGeom prst="straightConnector1">
              <a:avLst/>
            </a:prstGeom>
            <a:noFill/>
            <a:ln w="9525" cap="flat" cmpd="sng">
              <a:solidFill>
                <a:schemeClr val="accent3"/>
              </a:solidFill>
              <a:prstDash val="solid"/>
              <a:round/>
              <a:headEnd type="none" w="med" len="med"/>
              <a:tailEnd type="none" w="med" len="med"/>
            </a:ln>
          </p:spPr>
        </p:cxnSp>
        <p:grpSp>
          <p:nvGrpSpPr>
            <p:cNvPr id="57" name="Group 56"/>
            <p:cNvGrpSpPr/>
            <p:nvPr/>
          </p:nvGrpSpPr>
          <p:grpSpPr>
            <a:xfrm>
              <a:off x="2499592" y="1974758"/>
              <a:ext cx="983055" cy="1230560"/>
              <a:chOff x="2499592" y="1974758"/>
              <a:chExt cx="983055" cy="1230560"/>
            </a:xfrm>
          </p:grpSpPr>
          <p:sp>
            <p:nvSpPr>
              <p:cNvPr id="58" name="Google Shape;2889;p60"/>
              <p:cNvSpPr/>
              <p:nvPr>
                <p:custDataLst>
                  <p:tags r:id="rId36"/>
                </p:custDataLst>
              </p:nvPr>
            </p:nvSpPr>
            <p:spPr>
              <a:xfrm>
                <a:off x="2950050" y="3125518"/>
                <a:ext cx="79800" cy="79800"/>
              </a:xfrm>
              <a:prstGeom prst="ellipse">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nvGrpSpPr>
              <p:cNvPr id="59" name="Group 58"/>
              <p:cNvGrpSpPr/>
              <p:nvPr/>
            </p:nvGrpSpPr>
            <p:grpSpPr>
              <a:xfrm>
                <a:off x="2499592" y="1974758"/>
                <a:ext cx="983055" cy="983055"/>
                <a:chOff x="2499592" y="1974758"/>
                <a:chExt cx="983055" cy="983055"/>
              </a:xfrm>
            </p:grpSpPr>
            <p:grpSp>
              <p:nvGrpSpPr>
                <p:cNvPr id="60" name="Google Shape;2874;p60"/>
                <p:cNvGrpSpPr/>
                <p:nvPr/>
              </p:nvGrpSpPr>
              <p:grpSpPr>
                <a:xfrm>
                  <a:off x="2499592" y="1974758"/>
                  <a:ext cx="983055" cy="983055"/>
                  <a:chOff x="3347725" y="2480342"/>
                  <a:chExt cx="810032" cy="810032"/>
                </a:xfrm>
              </p:grpSpPr>
              <p:sp>
                <p:nvSpPr>
                  <p:cNvPr id="62" name="Google Shape;2872;p60"/>
                  <p:cNvSpPr/>
                  <p:nvPr>
                    <p:custDataLst>
                      <p:tags r:id="rId37"/>
                    </p:custDataLst>
                  </p:nvPr>
                </p:nvSpPr>
                <p:spPr>
                  <a:xfrm>
                    <a:off x="3347725" y="2480342"/>
                    <a:ext cx="810032" cy="810032"/>
                  </a:xfrm>
                  <a:prstGeom prst="ellipse">
                    <a:avLst/>
                  </a:pr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3" name="Google Shape;2875;p60"/>
                  <p:cNvSpPr/>
                  <p:nvPr>
                    <p:custDataLst>
                      <p:tags r:id="rId38"/>
                    </p:custDataLst>
                  </p:nvPr>
                </p:nvSpPr>
                <p:spPr>
                  <a:xfrm>
                    <a:off x="3451091" y="2583719"/>
                    <a:ext cx="603490" cy="603490"/>
                  </a:xfrm>
                  <a:prstGeom prst="ellipse">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sp>
              <p:nvSpPr>
                <p:cNvPr id="61" name="Google Shape;2892;p60"/>
                <p:cNvSpPr txBox="1"/>
                <p:nvPr>
                  <p:custDataLst>
                    <p:tags r:id="rId39"/>
                  </p:custDataLst>
                </p:nvPr>
              </p:nvSpPr>
              <p:spPr>
                <a:xfrm>
                  <a:off x="2610504" y="2325228"/>
                  <a:ext cx="785193"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dirty="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rPr>
                    <a:t>Week 6</a:t>
                  </a:r>
                  <a:endParaRPr lang="en-GB" dirty="0">
                    <a:solidFill>
                      <a:schemeClr val="accent1"/>
                    </a:solidFill>
                    <a:latin typeface="Barlow Semi Condensed Medium" panose="00000606000000000000"/>
                    <a:ea typeface="Barlow Semi Condensed Medium" panose="00000606000000000000"/>
                    <a:cs typeface="Barlow Semi Condensed Medium" panose="00000606000000000000"/>
                    <a:sym typeface="Barlow Semi Condensed Medium" panose="00000606000000000000"/>
                  </a:endParaRPr>
                </a:p>
              </p:txBody>
            </p:sp>
          </p:grpSp>
        </p:grpSp>
      </p:grpSp>
      <p:sp>
        <p:nvSpPr>
          <p:cNvPr id="2817" name="Google Shape;2863;p60"/>
          <p:cNvSpPr txBox="1"/>
          <p:nvPr>
            <p:custDataLst>
              <p:tags r:id="rId40"/>
            </p:custDataLst>
          </p:nvPr>
        </p:nvSpPr>
        <p:spPr>
          <a:xfrm>
            <a:off x="5451878" y="97828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zh-CN" altLang="en-US" sz="1400" b="1">
                <a:solidFill>
                  <a:schemeClr val="accent2">
                    <a:lumMod val="20000"/>
                    <a:lumOff val="80000"/>
                  </a:schemeClr>
                </a:solidFill>
                <a:sym typeface="Barlow Semi Condensed" panose="00000506000000000000"/>
              </a:rPr>
              <a:t>Website </a:t>
            </a:r>
            <a:endParaRPr lang="zh-CN" altLang="en-US" sz="1400" b="1">
              <a:solidFill>
                <a:schemeClr val="accent2">
                  <a:lumMod val="20000"/>
                  <a:lumOff val="80000"/>
                </a:schemeClr>
              </a:solidFill>
              <a:sym typeface="Barlow Semi Condensed" panose="00000506000000000000"/>
            </a:endParaRPr>
          </a:p>
          <a:p>
            <a:pPr marL="0" lvl="0" indent="0" algn="ctr" rtl="0">
              <a:lnSpc>
                <a:spcPct val="100000"/>
              </a:lnSpc>
              <a:spcBef>
                <a:spcPts val="0"/>
              </a:spcBef>
              <a:spcAft>
                <a:spcPts val="0"/>
              </a:spcAft>
              <a:buNone/>
            </a:pPr>
            <a:r>
              <a:rPr lang="zh-CN" altLang="en-US" sz="1400" b="1">
                <a:solidFill>
                  <a:schemeClr val="accent2">
                    <a:lumMod val="20000"/>
                    <a:lumOff val="80000"/>
                  </a:schemeClr>
                </a:solidFill>
                <a:sym typeface="Barlow Semi Condensed" panose="00000506000000000000"/>
              </a:rPr>
              <a:t>&amp;</a:t>
            </a:r>
            <a:endParaRPr lang="zh-CN" altLang="en-US" sz="1400" b="1">
              <a:solidFill>
                <a:schemeClr val="accent2">
                  <a:lumMod val="20000"/>
                  <a:lumOff val="80000"/>
                </a:schemeClr>
              </a:solidFill>
              <a:sym typeface="Barlow Semi Condensed" panose="00000506000000000000"/>
            </a:endParaRPr>
          </a:p>
          <a:p>
            <a:pPr marL="0" lvl="0" indent="0" algn="ctr" rtl="0">
              <a:lnSpc>
                <a:spcPct val="100000"/>
              </a:lnSpc>
              <a:spcBef>
                <a:spcPts val="0"/>
              </a:spcBef>
              <a:spcAft>
                <a:spcPts val="0"/>
              </a:spcAft>
              <a:buNone/>
            </a:pPr>
            <a:r>
              <a:rPr lang="zh-CN" altLang="en-US" sz="1400" b="1">
                <a:solidFill>
                  <a:schemeClr val="accent2">
                    <a:lumMod val="20000"/>
                    <a:lumOff val="80000"/>
                  </a:schemeClr>
                </a:solidFill>
                <a:sym typeface="Barlow Semi Condensed" panose="00000506000000000000"/>
              </a:rPr>
              <a:t> Ranking System</a:t>
            </a:r>
            <a:endParaRPr lang="zh-CN" altLang="en-US" sz="1400" b="1">
              <a:solidFill>
                <a:schemeClr val="accent2">
                  <a:lumMod val="20000"/>
                  <a:lumOff val="80000"/>
                </a:schemeClr>
              </a:solidFill>
              <a:sym typeface="Barlow Semi Condensed" panose="00000506000000000000"/>
            </a:endParaRPr>
          </a:p>
        </p:txBody>
      </p:sp>
      <p:sp>
        <p:nvSpPr>
          <p:cNvPr id="2818" name="Google Shape;2863;p60"/>
          <p:cNvSpPr txBox="1"/>
          <p:nvPr>
            <p:custDataLst>
              <p:tags r:id="rId41"/>
            </p:custDataLst>
          </p:nvPr>
        </p:nvSpPr>
        <p:spPr>
          <a:xfrm>
            <a:off x="1580888" y="3075940"/>
            <a:ext cx="2301875" cy="635635"/>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zh-CN" altLang="en-US" sz="1400" b="1" dirty="0">
                <a:solidFill>
                  <a:schemeClr val="accent2">
                    <a:lumMod val="20000"/>
                    <a:lumOff val="80000"/>
                  </a:schemeClr>
                </a:solidFill>
                <a:sym typeface="Barlow Semi Condensed" panose="00000506000000000000"/>
              </a:rPr>
              <a:t>Outlier Analysis </a:t>
            </a:r>
            <a:endParaRPr lang="zh-CN" altLang="en-US" sz="1400" b="1" dirty="0">
              <a:solidFill>
                <a:schemeClr val="accent2">
                  <a:lumMod val="20000"/>
                  <a:lumOff val="80000"/>
                </a:schemeClr>
              </a:solidFill>
              <a:sym typeface="Barlow Semi Condensed" panose="00000506000000000000"/>
            </a:endParaRPr>
          </a:p>
          <a:p>
            <a:pPr marL="0" lvl="0" indent="0" algn="ctr" rtl="0">
              <a:lnSpc>
                <a:spcPct val="100000"/>
              </a:lnSpc>
              <a:spcBef>
                <a:spcPts val="0"/>
              </a:spcBef>
              <a:spcAft>
                <a:spcPts val="0"/>
              </a:spcAft>
              <a:buNone/>
            </a:pPr>
            <a:r>
              <a:rPr lang="zh-CN" altLang="en-US" sz="1400" b="1" dirty="0">
                <a:solidFill>
                  <a:schemeClr val="accent2">
                    <a:lumMod val="20000"/>
                    <a:lumOff val="80000"/>
                  </a:schemeClr>
                </a:solidFill>
                <a:sym typeface="Barlow Semi Condensed" panose="00000506000000000000"/>
              </a:rPr>
              <a:t>&amp;</a:t>
            </a:r>
            <a:endParaRPr lang="zh-CN" altLang="en-US" sz="1400" b="1" dirty="0">
              <a:solidFill>
                <a:schemeClr val="accent2">
                  <a:lumMod val="20000"/>
                  <a:lumOff val="80000"/>
                </a:schemeClr>
              </a:solidFill>
              <a:sym typeface="Barlow Semi Condensed" panose="00000506000000000000"/>
            </a:endParaRPr>
          </a:p>
          <a:p>
            <a:pPr marL="0" lvl="0" indent="0" algn="ctr" rtl="0">
              <a:lnSpc>
                <a:spcPct val="100000"/>
              </a:lnSpc>
              <a:spcBef>
                <a:spcPts val="0"/>
              </a:spcBef>
              <a:spcAft>
                <a:spcPts val="0"/>
              </a:spcAft>
              <a:buNone/>
            </a:pPr>
            <a:r>
              <a:rPr lang="zh-CN" altLang="en-US" sz="1400" b="1" dirty="0">
                <a:solidFill>
                  <a:schemeClr val="accent2">
                    <a:lumMod val="20000"/>
                    <a:lumOff val="80000"/>
                  </a:schemeClr>
                </a:solidFill>
                <a:sym typeface="Barlow Semi Condensed" panose="00000506000000000000"/>
              </a:rPr>
              <a:t> Geospatial Visualisation</a:t>
            </a:r>
            <a:endParaRPr lang="zh-CN" altLang="en-US" sz="1400" b="1" dirty="0">
              <a:solidFill>
                <a:schemeClr val="accent2">
                  <a:lumMod val="20000"/>
                  <a:lumOff val="80000"/>
                </a:schemeClr>
              </a:solidFill>
              <a:sym typeface="Barlow Semi Condensed" panose="0000050600000000000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a:xfrm>
            <a:off x="0" y="141605"/>
            <a:ext cx="6819900" cy="572770"/>
          </a:xfrm>
        </p:spPr>
        <p:txBody>
          <a:bodyPr/>
          <a:lstStyle/>
          <a:p>
            <a:r>
              <a:rPr lang="en-US" altLang="zh-CN" dirty="0">
                <a:solidFill>
                  <a:schemeClr val="bg1"/>
                </a:solidFill>
              </a:rPr>
              <a:t>Working Hours</a:t>
            </a:r>
            <a:endParaRPr lang="en-US" altLang="zh-CN" dirty="0">
              <a:solidFill>
                <a:schemeClr val="bg1"/>
              </a:solidFill>
            </a:endParaRPr>
          </a:p>
        </p:txBody>
      </p:sp>
      <p:graphicFrame>
        <p:nvGraphicFramePr>
          <p:cNvPr id="74" name="图表 73"/>
          <p:cNvGraphicFramePr/>
          <p:nvPr/>
        </p:nvGraphicFramePr>
        <p:xfrm>
          <a:off x="1749425" y="1504315"/>
          <a:ext cx="3156585" cy="2952115"/>
        </p:xfrm>
        <a:graphic>
          <a:graphicData uri="http://schemas.openxmlformats.org/drawingml/2006/chart">
            <c:chart xmlns:c="http://schemas.openxmlformats.org/drawingml/2006/chart" xmlns:r="http://schemas.openxmlformats.org/officeDocument/2006/relationships" r:id="rId1"/>
          </a:graphicData>
        </a:graphic>
      </p:graphicFrame>
      <p:sp>
        <p:nvSpPr>
          <p:cNvPr id="76" name="矩形 75"/>
          <p:cNvSpPr/>
          <p:nvPr/>
        </p:nvSpPr>
        <p:spPr>
          <a:xfrm>
            <a:off x="6819900" y="1905"/>
            <a:ext cx="2320290" cy="51377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3513257" y="1021715"/>
            <a:ext cx="2024380" cy="583565"/>
          </a:xfrm>
          <a:prstGeom prst="rect">
            <a:avLst/>
          </a:prstGeom>
          <a:noFill/>
        </p:spPr>
        <p:txBody>
          <a:bodyPr wrap="square" rtlCol="0">
            <a:spAutoFit/>
          </a:bodyPr>
          <a:lstStyle/>
          <a:p>
            <a:pPr algn="ctr"/>
            <a:r>
              <a:rPr lang="zh-CN" altLang="en-US" sz="1600" b="1" dirty="0">
                <a:solidFill>
                  <a:schemeClr val="accent2">
                    <a:lumMod val="20000"/>
                    <a:lumOff val="80000"/>
                  </a:schemeClr>
                </a:solidFill>
              </a:rPr>
              <a:t>Preliminary Analysis </a:t>
            </a:r>
            <a:endParaRPr lang="zh-CN" altLang="en-US" sz="1600" b="1" dirty="0">
              <a:solidFill>
                <a:schemeClr val="accent2">
                  <a:lumMod val="20000"/>
                  <a:lumOff val="80000"/>
                </a:schemeClr>
              </a:solidFill>
            </a:endParaRPr>
          </a:p>
        </p:txBody>
      </p:sp>
      <p:sp>
        <p:nvSpPr>
          <p:cNvPr id="117" name="文本框 116"/>
          <p:cNvSpPr txBox="1"/>
          <p:nvPr/>
        </p:nvSpPr>
        <p:spPr>
          <a:xfrm>
            <a:off x="4465955" y="2688590"/>
            <a:ext cx="2263140" cy="583565"/>
          </a:xfrm>
          <a:prstGeom prst="rect">
            <a:avLst/>
          </a:prstGeom>
          <a:noFill/>
        </p:spPr>
        <p:txBody>
          <a:bodyPr wrap="square" rtlCol="0" anchor="t">
            <a:spAutoFit/>
          </a:bodyPr>
          <a:lstStyle/>
          <a:p>
            <a:pPr lvl="0" algn="ctr">
              <a:buSzTx/>
            </a:pPr>
            <a:r>
              <a:rPr lang="zh-CN" altLang="en-US" sz="1600" b="1">
                <a:solidFill>
                  <a:schemeClr val="accent2">
                    <a:lumMod val="20000"/>
                    <a:lumOff val="80000"/>
                  </a:schemeClr>
                </a:solidFill>
                <a:sym typeface="+mn-ea"/>
              </a:rPr>
              <a:t>Website</a:t>
            </a:r>
            <a:r>
              <a:rPr lang="en-US" altLang="zh-CN" sz="1600" b="1">
                <a:solidFill>
                  <a:schemeClr val="accent2">
                    <a:lumMod val="20000"/>
                    <a:lumOff val="80000"/>
                  </a:schemeClr>
                </a:solidFill>
                <a:sym typeface="+mn-ea"/>
              </a:rPr>
              <a:t> Construction</a:t>
            </a:r>
            <a:endParaRPr lang="en-US" altLang="zh-CN" sz="1600" b="1">
              <a:solidFill>
                <a:schemeClr val="accent2">
                  <a:lumMod val="20000"/>
                  <a:lumOff val="80000"/>
                </a:schemeClr>
              </a:solidFill>
              <a:sym typeface="+mn-ea"/>
            </a:endParaRPr>
          </a:p>
        </p:txBody>
      </p:sp>
      <p:sp>
        <p:nvSpPr>
          <p:cNvPr id="118" name="文本框 117"/>
          <p:cNvSpPr txBox="1"/>
          <p:nvPr/>
        </p:nvSpPr>
        <p:spPr>
          <a:xfrm>
            <a:off x="3693160" y="4388854"/>
            <a:ext cx="1154430" cy="583565"/>
          </a:xfrm>
          <a:prstGeom prst="rect">
            <a:avLst/>
          </a:prstGeom>
          <a:noFill/>
        </p:spPr>
        <p:txBody>
          <a:bodyPr wrap="square" rtlCol="0" anchor="t">
            <a:spAutoFit/>
          </a:bodyPr>
          <a:lstStyle/>
          <a:p>
            <a:pPr algn="ctr"/>
            <a:r>
              <a:rPr lang="zh-CN" altLang="en-US" sz="1600" b="1" dirty="0">
                <a:solidFill>
                  <a:schemeClr val="accent2">
                    <a:lumMod val="20000"/>
                    <a:lumOff val="80000"/>
                  </a:schemeClr>
                </a:solidFill>
              </a:rPr>
              <a:t>Fraud Analysis</a:t>
            </a:r>
            <a:endParaRPr lang="zh-CN" altLang="en-US" sz="1600" b="1" dirty="0">
              <a:solidFill>
                <a:schemeClr val="accent2">
                  <a:lumMod val="20000"/>
                  <a:lumOff val="80000"/>
                </a:schemeClr>
              </a:solidFill>
            </a:endParaRPr>
          </a:p>
        </p:txBody>
      </p:sp>
      <p:sp>
        <p:nvSpPr>
          <p:cNvPr id="119" name="文本框 118"/>
          <p:cNvSpPr txBox="1"/>
          <p:nvPr/>
        </p:nvSpPr>
        <p:spPr>
          <a:xfrm>
            <a:off x="735965" y="4060825"/>
            <a:ext cx="2139315" cy="583565"/>
          </a:xfrm>
          <a:prstGeom prst="rect">
            <a:avLst/>
          </a:prstGeom>
          <a:noFill/>
        </p:spPr>
        <p:txBody>
          <a:bodyPr wrap="square" rtlCol="0" anchor="t">
            <a:spAutoFit/>
          </a:bodyPr>
          <a:lstStyle/>
          <a:p>
            <a:pPr algn="ctr"/>
            <a:r>
              <a:rPr lang="zh-CN" altLang="en-US" sz="1600" b="1">
                <a:solidFill>
                  <a:schemeClr val="accent2">
                    <a:lumMod val="20000"/>
                    <a:lumOff val="80000"/>
                  </a:schemeClr>
                </a:solidFill>
              </a:rPr>
              <a:t>Modelling &amp; Ranking System</a:t>
            </a:r>
            <a:endParaRPr lang="zh-CN" altLang="en-US" sz="1600" b="1">
              <a:solidFill>
                <a:schemeClr val="accent2">
                  <a:lumMod val="20000"/>
                  <a:lumOff val="80000"/>
                </a:schemeClr>
              </a:solidFill>
            </a:endParaRPr>
          </a:p>
        </p:txBody>
      </p:sp>
      <p:sp>
        <p:nvSpPr>
          <p:cNvPr id="120" name="文本框 119"/>
          <p:cNvSpPr txBox="1"/>
          <p:nvPr/>
        </p:nvSpPr>
        <p:spPr>
          <a:xfrm>
            <a:off x="735965" y="2811780"/>
            <a:ext cx="974090" cy="337185"/>
          </a:xfrm>
          <a:prstGeom prst="rect">
            <a:avLst/>
          </a:prstGeom>
          <a:noFill/>
        </p:spPr>
        <p:txBody>
          <a:bodyPr wrap="square" rtlCol="0" anchor="t">
            <a:spAutoFit/>
          </a:bodyPr>
          <a:lstStyle/>
          <a:p>
            <a:r>
              <a:rPr lang="zh-CN" altLang="en-US" sz="1600" b="1">
                <a:solidFill>
                  <a:schemeClr val="accent2">
                    <a:lumMod val="20000"/>
                    <a:lumOff val="80000"/>
                  </a:schemeClr>
                </a:solidFill>
              </a:rPr>
              <a:t>Meeting</a:t>
            </a:r>
            <a:endParaRPr lang="zh-CN" altLang="en-US" sz="1600" b="1">
              <a:solidFill>
                <a:schemeClr val="accent2">
                  <a:lumMod val="20000"/>
                  <a:lumOff val="80000"/>
                </a:schemeClr>
              </a:solidFill>
            </a:endParaRPr>
          </a:p>
        </p:txBody>
      </p:sp>
      <p:sp>
        <p:nvSpPr>
          <p:cNvPr id="160" name="文本框 159"/>
          <p:cNvSpPr txBox="1"/>
          <p:nvPr/>
        </p:nvSpPr>
        <p:spPr>
          <a:xfrm>
            <a:off x="1036955" y="1728470"/>
            <a:ext cx="1097915" cy="583565"/>
          </a:xfrm>
          <a:prstGeom prst="rect">
            <a:avLst/>
          </a:prstGeom>
          <a:noFill/>
        </p:spPr>
        <p:txBody>
          <a:bodyPr wrap="square" rtlCol="0" anchor="t">
            <a:spAutoFit/>
          </a:bodyPr>
          <a:lstStyle/>
          <a:p>
            <a:pPr algn="ctr"/>
            <a:r>
              <a:rPr lang="zh-CN" altLang="en-US" sz="1600" b="1">
                <a:solidFill>
                  <a:schemeClr val="accent2">
                    <a:lumMod val="20000"/>
                    <a:lumOff val="80000"/>
                  </a:schemeClr>
                </a:solidFill>
              </a:rPr>
              <a:t>Result Analysis</a:t>
            </a:r>
            <a:endParaRPr lang="zh-CN" altLang="en-US" sz="1600" b="1">
              <a:solidFill>
                <a:schemeClr val="accent2">
                  <a:lumMod val="20000"/>
                  <a:lumOff val="80000"/>
                </a:schemeClr>
              </a:solidFill>
            </a:endParaRPr>
          </a:p>
        </p:txBody>
      </p:sp>
      <p:sp>
        <p:nvSpPr>
          <p:cNvPr id="161" name="文本框 160"/>
          <p:cNvSpPr txBox="1"/>
          <p:nvPr/>
        </p:nvSpPr>
        <p:spPr>
          <a:xfrm>
            <a:off x="1729105" y="1021715"/>
            <a:ext cx="1361440" cy="583565"/>
          </a:xfrm>
          <a:prstGeom prst="rect">
            <a:avLst/>
          </a:prstGeom>
          <a:noFill/>
        </p:spPr>
        <p:txBody>
          <a:bodyPr wrap="square" rtlCol="0" anchor="t">
            <a:spAutoFit/>
          </a:bodyPr>
          <a:lstStyle/>
          <a:p>
            <a:pPr algn="ctr">
              <a:buSzTx/>
            </a:pPr>
            <a:r>
              <a:rPr lang="zh-CN" altLang="en-US" sz="1600" b="1">
                <a:solidFill>
                  <a:schemeClr val="accent2">
                    <a:lumMod val="20000"/>
                    <a:lumOff val="80000"/>
                  </a:schemeClr>
                </a:solidFill>
              </a:rPr>
              <a:t>Feature Engineering</a:t>
            </a:r>
            <a:endParaRPr lang="zh-CN" altLang="en-US" sz="1600" b="1">
              <a:solidFill>
                <a:schemeClr val="accent2">
                  <a:lumMod val="20000"/>
                  <a:lumOff val="80000"/>
                </a:schemeClr>
              </a:solidFill>
            </a:endParaRPr>
          </a:p>
        </p:txBody>
      </p:sp>
      <p:sp>
        <p:nvSpPr>
          <p:cNvPr id="162" name="标题 6"/>
          <p:cNvSpPr>
            <a:spLocks noGrp="1"/>
          </p:cNvSpPr>
          <p:nvPr/>
        </p:nvSpPr>
        <p:spPr>
          <a:xfrm>
            <a:off x="6819900" y="141605"/>
            <a:ext cx="2324100" cy="57277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1pPr>
            <a:lvl2pPr marR="0" lvl="1"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2pPr>
            <a:lvl3pPr marR="0" lvl="2"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3pPr>
            <a:lvl4pPr marR="0" lvl="3"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4pPr>
            <a:lvl5pPr marR="0" lvl="4"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5pPr>
            <a:lvl6pPr marR="0" lvl="5"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6pPr>
            <a:lvl7pPr marR="0" lvl="6"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7pPr>
            <a:lvl8pPr marR="0" lvl="7"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8pPr>
            <a:lvl9pPr marR="0" lvl="8" algn="l" rtl="0">
              <a:lnSpc>
                <a:spcPct val="100000"/>
              </a:lnSpc>
              <a:spcBef>
                <a:spcPts val="0"/>
              </a:spcBef>
              <a:spcAft>
                <a:spcPts val="0"/>
              </a:spcAft>
              <a:buClr>
                <a:schemeClr val="dk2"/>
              </a:buClr>
              <a:buSzPts val="2800"/>
              <a:buFont typeface="Fjalla One" panose="02000506040000020004"/>
              <a:buNone/>
              <a:defRPr sz="2800" b="0" i="0" u="none" strike="noStrike" cap="none">
                <a:solidFill>
                  <a:schemeClr val="dk2"/>
                </a:solidFill>
                <a:latin typeface="Fjalla One" panose="02000506040000020004"/>
                <a:ea typeface="Fjalla One" panose="02000506040000020004"/>
                <a:cs typeface="Fjalla One" panose="02000506040000020004"/>
                <a:sym typeface="Fjalla One" panose="02000506040000020004"/>
              </a:defRPr>
            </a:lvl9pPr>
          </a:lstStyle>
          <a:p>
            <a:r>
              <a:rPr lang="en-US" altLang="zh-CN" sz="2700" dirty="0">
                <a:solidFill>
                  <a:schemeClr val="accent2">
                    <a:lumMod val="20000"/>
                    <a:lumOff val="80000"/>
                  </a:schemeClr>
                </a:solidFill>
              </a:rPr>
              <a:t>Communication Tools</a:t>
            </a:r>
            <a:endParaRPr lang="en-US" altLang="zh-CN" sz="2700" dirty="0">
              <a:solidFill>
                <a:schemeClr val="accent2">
                  <a:lumMod val="20000"/>
                  <a:lumOff val="80000"/>
                </a:schemeClr>
              </a:solidFill>
            </a:endParaRPr>
          </a:p>
        </p:txBody>
      </p:sp>
      <p:pic>
        <p:nvPicPr>
          <p:cNvPr id="163" name="Picture 15" descr="Icon&#10;&#10;Description automatically generated"/>
          <p:cNvPicPr>
            <a:picLocks noChangeAspect="1"/>
          </p:cNvPicPr>
          <p:nvPr/>
        </p:nvPicPr>
        <p:blipFill>
          <a:blip r:embed="rId2"/>
          <a:stretch>
            <a:fillRect/>
          </a:stretch>
        </p:blipFill>
        <p:spPr>
          <a:xfrm>
            <a:off x="7673111" y="3892978"/>
            <a:ext cx="649207" cy="649207"/>
          </a:xfrm>
          <a:prstGeom prst="rect">
            <a:avLst/>
          </a:prstGeom>
        </p:spPr>
      </p:pic>
      <p:pic>
        <p:nvPicPr>
          <p:cNvPr id="203" name="Picture 17" descr="Icon&#10;&#10;Description automatically generated"/>
          <p:cNvPicPr>
            <a:picLocks noChangeAspect="1"/>
          </p:cNvPicPr>
          <p:nvPr/>
        </p:nvPicPr>
        <p:blipFill>
          <a:blip r:embed="rId3"/>
          <a:stretch>
            <a:fillRect/>
          </a:stretch>
        </p:blipFill>
        <p:spPr>
          <a:xfrm>
            <a:off x="7673448" y="2643870"/>
            <a:ext cx="648000" cy="648000"/>
          </a:xfrm>
          <a:prstGeom prst="rect">
            <a:avLst/>
          </a:prstGeom>
        </p:spPr>
      </p:pic>
      <p:pic>
        <p:nvPicPr>
          <p:cNvPr id="204" name="Picture 19" descr="Logo, company name&#10;&#10;Description automatically generated"/>
          <p:cNvPicPr>
            <a:picLocks noChangeAspect="1"/>
          </p:cNvPicPr>
          <p:nvPr>
            <p:custDataLst>
              <p:tags r:id="rId4"/>
            </p:custDataLst>
          </p:nvPr>
        </p:nvPicPr>
        <p:blipFill>
          <a:blip r:embed="rId5"/>
          <a:stretch>
            <a:fillRect/>
          </a:stretch>
        </p:blipFill>
        <p:spPr>
          <a:xfrm>
            <a:off x="7509947" y="1336435"/>
            <a:ext cx="975600" cy="975600"/>
          </a:xfrm>
          <a:prstGeom prst="rect">
            <a:avLst/>
          </a:prstGeom>
        </p:spPr>
      </p:pic>
      <p:sp>
        <p:nvSpPr>
          <p:cNvPr id="2" name="文本框 1"/>
          <p:cNvSpPr txBox="1"/>
          <p:nvPr/>
        </p:nvSpPr>
        <p:spPr>
          <a:xfrm>
            <a:off x="2775888" y="2769810"/>
            <a:ext cx="1183337" cy="400110"/>
          </a:xfrm>
          <a:prstGeom prst="rect">
            <a:avLst/>
          </a:prstGeom>
          <a:noFill/>
        </p:spPr>
        <p:txBody>
          <a:bodyPr wrap="none" rtlCol="0">
            <a:spAutoFit/>
          </a:bodyPr>
          <a:lstStyle/>
          <a:p>
            <a:pPr algn="ctr"/>
            <a:r>
              <a:rPr lang="en-US" altLang="zh-CN" sz="2000" dirty="0">
                <a:solidFill>
                  <a:srgbClr val="A766E2"/>
                </a:solidFill>
                <a:latin typeface="Fjalla One" panose="02000506040000020004"/>
                <a:sym typeface="Fjalla One" panose="02000506040000020004"/>
              </a:rPr>
              <a:t>190 hours</a:t>
            </a:r>
            <a:endParaRPr lang="zh-CN" altLang="en-US" sz="2000" dirty="0">
              <a:solidFill>
                <a:srgbClr val="A766E2"/>
              </a:solidFill>
              <a:latin typeface="Fjalla One" panose="02000506040000020004"/>
              <a:sym typeface="Fjalla One" panose="020005060400000200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 name="Google Shape;2911;p62"/>
          <p:cNvSpPr txBox="1">
            <a:spLocks noGrp="1"/>
          </p:cNvSpPr>
          <p:nvPr>
            <p:ph type="title"/>
          </p:nvPr>
        </p:nvSpPr>
        <p:spPr>
          <a:xfrm>
            <a:off x="873760" y="1508760"/>
            <a:ext cx="3779842" cy="57594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5400" dirty="0">
                <a:solidFill>
                  <a:schemeClr val="lt1"/>
                </a:solidFill>
              </a:rPr>
              <a:t>Data Introduction</a:t>
            </a:r>
            <a:endParaRPr lang="en-US" altLang="en-GB" sz="5400" dirty="0">
              <a:solidFill>
                <a:schemeClr val="lt1"/>
              </a:solidFill>
            </a:endParaRPr>
          </a:p>
        </p:txBody>
      </p:sp>
      <p:grpSp>
        <p:nvGrpSpPr>
          <p:cNvPr id="3" name="Google Shape;3930;p73"/>
          <p:cNvGrpSpPr/>
          <p:nvPr/>
        </p:nvGrpSpPr>
        <p:grpSpPr>
          <a:xfrm>
            <a:off x="5186680" y="1314450"/>
            <a:ext cx="3178175" cy="3117215"/>
            <a:chOff x="1744400" y="429725"/>
            <a:chExt cx="4623925" cy="4948200"/>
          </a:xfrm>
        </p:grpSpPr>
        <p:sp>
          <p:nvSpPr>
            <p:cNvPr id="4" name="Google Shape;3931;p73"/>
            <p:cNvSpPr/>
            <p:nvPr>
              <p:custDataLst>
                <p:tags r:id="rId1"/>
              </p:custDataLst>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 name="Google Shape;3932;p73"/>
            <p:cNvSpPr/>
            <p:nvPr>
              <p:custDataLst>
                <p:tags r:id="rId2"/>
              </p:custDataLst>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 name="Google Shape;3933;p73"/>
            <p:cNvSpPr/>
            <p:nvPr>
              <p:custDataLst>
                <p:tags r:id="rId3"/>
              </p:custDataLst>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 name="Google Shape;3934;p73"/>
            <p:cNvSpPr/>
            <p:nvPr>
              <p:custDataLst>
                <p:tags r:id="rId4"/>
              </p:custDataLst>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 name="Google Shape;3935;p73"/>
            <p:cNvSpPr/>
            <p:nvPr>
              <p:custDataLst>
                <p:tags r:id="rId5"/>
              </p:custDataLst>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 name="Google Shape;3936;p73"/>
            <p:cNvSpPr/>
            <p:nvPr>
              <p:custDataLst>
                <p:tags r:id="rId6"/>
              </p:custDataLst>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 name="Google Shape;3937;p73"/>
            <p:cNvSpPr/>
            <p:nvPr>
              <p:custDataLst>
                <p:tags r:id="rId7"/>
              </p:custDataLst>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 name="Google Shape;3938;p73"/>
            <p:cNvSpPr/>
            <p:nvPr>
              <p:custDataLst>
                <p:tags r:id="rId8"/>
              </p:custDataLst>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 name="Google Shape;3939;p73"/>
            <p:cNvSpPr/>
            <p:nvPr>
              <p:custDataLst>
                <p:tags r:id="rId9"/>
              </p:custDataLst>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 name="Google Shape;3940;p73"/>
            <p:cNvSpPr/>
            <p:nvPr>
              <p:custDataLst>
                <p:tags r:id="rId10"/>
              </p:custDataLst>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 name="Google Shape;3941;p73"/>
            <p:cNvSpPr/>
            <p:nvPr>
              <p:custDataLst>
                <p:tags r:id="rId11"/>
              </p:custDataLst>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 name="Google Shape;3942;p73"/>
            <p:cNvSpPr/>
            <p:nvPr>
              <p:custDataLst>
                <p:tags r:id="rId12"/>
              </p:custDataLst>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 name="Google Shape;3943;p73"/>
            <p:cNvSpPr/>
            <p:nvPr>
              <p:custDataLst>
                <p:tags r:id="rId13"/>
              </p:custDataLst>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 name="Google Shape;3944;p73"/>
            <p:cNvSpPr/>
            <p:nvPr>
              <p:custDataLst>
                <p:tags r:id="rId14"/>
              </p:custDataLst>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 name="Google Shape;3945;p73"/>
            <p:cNvSpPr/>
            <p:nvPr>
              <p:custDataLst>
                <p:tags r:id="rId15"/>
              </p:custDataLst>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 name="Google Shape;3946;p73"/>
            <p:cNvSpPr/>
            <p:nvPr>
              <p:custDataLst>
                <p:tags r:id="rId16"/>
              </p:custDataLst>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 name="Google Shape;3947;p73"/>
            <p:cNvSpPr/>
            <p:nvPr>
              <p:custDataLst>
                <p:tags r:id="rId17"/>
              </p:custDataLst>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 name="Google Shape;3948;p73"/>
            <p:cNvSpPr/>
            <p:nvPr>
              <p:custDataLst>
                <p:tags r:id="rId18"/>
              </p:custDataLst>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2" name="Google Shape;3949;p73"/>
            <p:cNvSpPr/>
            <p:nvPr>
              <p:custDataLst>
                <p:tags r:id="rId19"/>
              </p:custDataLst>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3" name="Google Shape;3950;p73"/>
            <p:cNvSpPr/>
            <p:nvPr>
              <p:custDataLst>
                <p:tags r:id="rId20"/>
              </p:custDataLst>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4" name="Google Shape;3951;p73"/>
            <p:cNvSpPr/>
            <p:nvPr>
              <p:custDataLst>
                <p:tags r:id="rId21"/>
              </p:custDataLst>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5" name="Google Shape;3952;p73"/>
            <p:cNvSpPr/>
            <p:nvPr>
              <p:custDataLst>
                <p:tags r:id="rId22"/>
              </p:custDataLst>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6" name="Google Shape;3953;p73"/>
            <p:cNvSpPr/>
            <p:nvPr>
              <p:custDataLst>
                <p:tags r:id="rId23"/>
              </p:custDataLst>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7" name="Google Shape;3954;p73"/>
            <p:cNvSpPr/>
            <p:nvPr>
              <p:custDataLst>
                <p:tags r:id="rId24"/>
              </p:custDataLst>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8" name="Google Shape;3955;p73"/>
            <p:cNvSpPr/>
            <p:nvPr>
              <p:custDataLst>
                <p:tags r:id="rId25"/>
              </p:custDataLst>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9" name="Google Shape;3956;p73"/>
            <p:cNvSpPr/>
            <p:nvPr>
              <p:custDataLst>
                <p:tags r:id="rId26"/>
              </p:custDataLst>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0" name="Google Shape;3957;p73"/>
            <p:cNvSpPr/>
            <p:nvPr>
              <p:custDataLst>
                <p:tags r:id="rId27"/>
              </p:custDataLst>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1" name="Google Shape;3958;p73"/>
            <p:cNvSpPr/>
            <p:nvPr>
              <p:custDataLst>
                <p:tags r:id="rId28"/>
              </p:custDataLst>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2" name="Google Shape;3959;p73"/>
            <p:cNvSpPr/>
            <p:nvPr>
              <p:custDataLst>
                <p:tags r:id="rId29"/>
              </p:custDataLst>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3" name="Google Shape;3960;p73"/>
            <p:cNvSpPr/>
            <p:nvPr>
              <p:custDataLst>
                <p:tags r:id="rId30"/>
              </p:custDataLst>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4" name="Google Shape;3961;p73"/>
            <p:cNvSpPr/>
            <p:nvPr>
              <p:custDataLst>
                <p:tags r:id="rId31"/>
              </p:custDataLst>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5" name="Google Shape;3962;p73"/>
            <p:cNvSpPr/>
            <p:nvPr>
              <p:custDataLst>
                <p:tags r:id="rId32"/>
              </p:custDataLst>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6" name="Google Shape;3963;p73"/>
            <p:cNvSpPr/>
            <p:nvPr>
              <p:custDataLst>
                <p:tags r:id="rId33"/>
              </p:custDataLst>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7" name="Google Shape;3964;p73"/>
            <p:cNvSpPr/>
            <p:nvPr>
              <p:custDataLst>
                <p:tags r:id="rId34"/>
              </p:custDataLst>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8" name="Google Shape;3965;p73"/>
            <p:cNvSpPr/>
            <p:nvPr>
              <p:custDataLst>
                <p:tags r:id="rId35"/>
              </p:custDataLst>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39" name="Google Shape;3966;p73"/>
            <p:cNvSpPr/>
            <p:nvPr>
              <p:custDataLst>
                <p:tags r:id="rId36"/>
              </p:custDataLst>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0" name="Google Shape;3967;p73"/>
            <p:cNvSpPr/>
            <p:nvPr>
              <p:custDataLst>
                <p:tags r:id="rId37"/>
              </p:custDataLst>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1" name="Google Shape;3968;p73"/>
            <p:cNvSpPr/>
            <p:nvPr>
              <p:custDataLst>
                <p:tags r:id="rId38"/>
              </p:custDataLst>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2" name="Google Shape;3969;p73"/>
            <p:cNvSpPr/>
            <p:nvPr>
              <p:custDataLst>
                <p:tags r:id="rId39"/>
              </p:custDataLst>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3" name="Google Shape;3970;p73"/>
            <p:cNvSpPr/>
            <p:nvPr>
              <p:custDataLst>
                <p:tags r:id="rId40"/>
              </p:custDataLst>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4" name="Google Shape;3971;p73"/>
            <p:cNvSpPr/>
            <p:nvPr>
              <p:custDataLst>
                <p:tags r:id="rId41"/>
              </p:custDataLst>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5" name="Google Shape;3972;p73"/>
            <p:cNvSpPr/>
            <p:nvPr>
              <p:custDataLst>
                <p:tags r:id="rId42"/>
              </p:custDataLst>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6" name="Google Shape;3973;p73"/>
            <p:cNvSpPr/>
            <p:nvPr>
              <p:custDataLst>
                <p:tags r:id="rId43"/>
              </p:custDataLst>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7" name="Google Shape;3974;p73"/>
            <p:cNvSpPr/>
            <p:nvPr>
              <p:custDataLst>
                <p:tags r:id="rId44"/>
              </p:custDataLst>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8" name="Google Shape;3975;p73"/>
            <p:cNvSpPr/>
            <p:nvPr>
              <p:custDataLst>
                <p:tags r:id="rId45"/>
              </p:custDataLst>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49" name="Google Shape;3976;p73"/>
            <p:cNvSpPr/>
            <p:nvPr>
              <p:custDataLst>
                <p:tags r:id="rId46"/>
              </p:custDataLst>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0" name="Google Shape;3977;p73"/>
            <p:cNvSpPr/>
            <p:nvPr>
              <p:custDataLst>
                <p:tags r:id="rId47"/>
              </p:custDataLst>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1" name="Google Shape;3978;p73"/>
            <p:cNvSpPr/>
            <p:nvPr>
              <p:custDataLst>
                <p:tags r:id="rId48"/>
              </p:custDataLst>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2" name="Google Shape;3979;p73"/>
            <p:cNvSpPr/>
            <p:nvPr>
              <p:custDataLst>
                <p:tags r:id="rId49"/>
              </p:custDataLst>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3" name="Google Shape;3980;p73"/>
            <p:cNvSpPr/>
            <p:nvPr>
              <p:custDataLst>
                <p:tags r:id="rId50"/>
              </p:custDataLst>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4" name="Google Shape;3981;p73"/>
            <p:cNvSpPr/>
            <p:nvPr>
              <p:custDataLst>
                <p:tags r:id="rId51"/>
              </p:custDataLst>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5" name="Google Shape;3982;p73"/>
            <p:cNvSpPr/>
            <p:nvPr>
              <p:custDataLst>
                <p:tags r:id="rId52"/>
              </p:custDataLst>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6" name="Google Shape;3983;p73"/>
            <p:cNvSpPr/>
            <p:nvPr>
              <p:custDataLst>
                <p:tags r:id="rId53"/>
              </p:custDataLst>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7" name="Google Shape;3984;p73"/>
            <p:cNvSpPr/>
            <p:nvPr>
              <p:custDataLst>
                <p:tags r:id="rId54"/>
              </p:custDataLst>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8" name="Google Shape;3985;p73"/>
            <p:cNvSpPr/>
            <p:nvPr>
              <p:custDataLst>
                <p:tags r:id="rId55"/>
              </p:custDataLst>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59" name="Google Shape;3986;p73"/>
            <p:cNvSpPr/>
            <p:nvPr>
              <p:custDataLst>
                <p:tags r:id="rId56"/>
              </p:custDataLst>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0" name="Google Shape;3987;p73"/>
            <p:cNvSpPr/>
            <p:nvPr>
              <p:custDataLst>
                <p:tags r:id="rId57"/>
              </p:custDataLst>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1" name="Google Shape;3988;p73"/>
            <p:cNvSpPr/>
            <p:nvPr>
              <p:custDataLst>
                <p:tags r:id="rId58"/>
              </p:custDataLst>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2" name="Google Shape;3989;p73"/>
            <p:cNvSpPr/>
            <p:nvPr>
              <p:custDataLst>
                <p:tags r:id="rId59"/>
              </p:custDataLst>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3" name="Google Shape;3990;p73"/>
            <p:cNvSpPr/>
            <p:nvPr>
              <p:custDataLst>
                <p:tags r:id="rId60"/>
              </p:custDataLst>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4" name="Google Shape;3991;p73"/>
            <p:cNvSpPr/>
            <p:nvPr>
              <p:custDataLst>
                <p:tags r:id="rId61"/>
              </p:custDataLst>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5" name="Google Shape;3992;p73"/>
            <p:cNvSpPr/>
            <p:nvPr>
              <p:custDataLst>
                <p:tags r:id="rId62"/>
              </p:custDataLst>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6" name="Google Shape;3993;p73"/>
            <p:cNvSpPr/>
            <p:nvPr>
              <p:custDataLst>
                <p:tags r:id="rId63"/>
              </p:custDataLst>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7" name="Google Shape;3994;p73"/>
            <p:cNvSpPr/>
            <p:nvPr>
              <p:custDataLst>
                <p:tags r:id="rId64"/>
              </p:custDataLst>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8" name="Google Shape;3995;p73"/>
            <p:cNvSpPr/>
            <p:nvPr>
              <p:custDataLst>
                <p:tags r:id="rId65"/>
              </p:custDataLst>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69" name="Google Shape;3996;p73"/>
            <p:cNvSpPr/>
            <p:nvPr>
              <p:custDataLst>
                <p:tags r:id="rId66"/>
              </p:custDataLst>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0" name="Google Shape;3997;p73"/>
            <p:cNvSpPr/>
            <p:nvPr>
              <p:custDataLst>
                <p:tags r:id="rId67"/>
              </p:custDataLst>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1" name="Google Shape;3998;p73"/>
            <p:cNvSpPr/>
            <p:nvPr>
              <p:custDataLst>
                <p:tags r:id="rId68"/>
              </p:custDataLst>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2" name="Google Shape;3999;p73"/>
            <p:cNvSpPr/>
            <p:nvPr>
              <p:custDataLst>
                <p:tags r:id="rId69"/>
              </p:custDataLst>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3" name="Google Shape;4000;p73"/>
            <p:cNvSpPr/>
            <p:nvPr>
              <p:custDataLst>
                <p:tags r:id="rId70"/>
              </p:custDataLst>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4" name="Google Shape;4001;p73"/>
            <p:cNvSpPr/>
            <p:nvPr>
              <p:custDataLst>
                <p:tags r:id="rId71"/>
              </p:custDataLst>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5" name="Google Shape;4002;p73"/>
            <p:cNvSpPr/>
            <p:nvPr>
              <p:custDataLst>
                <p:tags r:id="rId72"/>
              </p:custDataLst>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6" name="Google Shape;4003;p73"/>
            <p:cNvSpPr/>
            <p:nvPr>
              <p:custDataLst>
                <p:tags r:id="rId73"/>
              </p:custDataLst>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7" name="Google Shape;4004;p73"/>
            <p:cNvSpPr/>
            <p:nvPr>
              <p:custDataLst>
                <p:tags r:id="rId74"/>
              </p:custDataLst>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8" name="Google Shape;4005;p73"/>
            <p:cNvSpPr/>
            <p:nvPr>
              <p:custDataLst>
                <p:tags r:id="rId75"/>
              </p:custDataLst>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79" name="Google Shape;4006;p73"/>
            <p:cNvSpPr/>
            <p:nvPr>
              <p:custDataLst>
                <p:tags r:id="rId76"/>
              </p:custDataLst>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0" name="Google Shape;4007;p73"/>
            <p:cNvSpPr/>
            <p:nvPr>
              <p:custDataLst>
                <p:tags r:id="rId77"/>
              </p:custDataLst>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1" name="Google Shape;4008;p73"/>
            <p:cNvSpPr/>
            <p:nvPr>
              <p:custDataLst>
                <p:tags r:id="rId78"/>
              </p:custDataLst>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2" name="Google Shape;4009;p73"/>
            <p:cNvSpPr/>
            <p:nvPr>
              <p:custDataLst>
                <p:tags r:id="rId79"/>
              </p:custDataLst>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3" name="Google Shape;4010;p73"/>
            <p:cNvSpPr/>
            <p:nvPr>
              <p:custDataLst>
                <p:tags r:id="rId80"/>
              </p:custDataLst>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4" name="Google Shape;4011;p73"/>
            <p:cNvSpPr/>
            <p:nvPr>
              <p:custDataLst>
                <p:tags r:id="rId81"/>
              </p:custDataLst>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5" name="Google Shape;4012;p73"/>
            <p:cNvSpPr/>
            <p:nvPr>
              <p:custDataLst>
                <p:tags r:id="rId82"/>
              </p:custDataLst>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6" name="Google Shape;4013;p73"/>
            <p:cNvSpPr/>
            <p:nvPr>
              <p:custDataLst>
                <p:tags r:id="rId83"/>
              </p:custDataLst>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7" name="Google Shape;4014;p73"/>
            <p:cNvSpPr/>
            <p:nvPr>
              <p:custDataLst>
                <p:tags r:id="rId84"/>
              </p:custDataLst>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8" name="Google Shape;4015;p73"/>
            <p:cNvSpPr/>
            <p:nvPr>
              <p:custDataLst>
                <p:tags r:id="rId85"/>
              </p:custDataLst>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89" name="Google Shape;4016;p73"/>
            <p:cNvSpPr/>
            <p:nvPr>
              <p:custDataLst>
                <p:tags r:id="rId86"/>
              </p:custDataLst>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0" name="Google Shape;4017;p73"/>
            <p:cNvSpPr/>
            <p:nvPr>
              <p:custDataLst>
                <p:tags r:id="rId87"/>
              </p:custDataLst>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1" name="Google Shape;4018;p73"/>
            <p:cNvSpPr/>
            <p:nvPr>
              <p:custDataLst>
                <p:tags r:id="rId88"/>
              </p:custDataLst>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2" name="Google Shape;4019;p73"/>
            <p:cNvSpPr/>
            <p:nvPr>
              <p:custDataLst>
                <p:tags r:id="rId89"/>
              </p:custDataLst>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3" name="Google Shape;4020;p73"/>
            <p:cNvSpPr/>
            <p:nvPr>
              <p:custDataLst>
                <p:tags r:id="rId90"/>
              </p:custDataLst>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4" name="Google Shape;4021;p73"/>
            <p:cNvSpPr/>
            <p:nvPr>
              <p:custDataLst>
                <p:tags r:id="rId91"/>
              </p:custDataLst>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5" name="Google Shape;4022;p73"/>
            <p:cNvSpPr/>
            <p:nvPr>
              <p:custDataLst>
                <p:tags r:id="rId92"/>
              </p:custDataLst>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6" name="Google Shape;4023;p73"/>
            <p:cNvSpPr/>
            <p:nvPr>
              <p:custDataLst>
                <p:tags r:id="rId93"/>
              </p:custDataLst>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7" name="Google Shape;4024;p73"/>
            <p:cNvSpPr/>
            <p:nvPr>
              <p:custDataLst>
                <p:tags r:id="rId94"/>
              </p:custDataLst>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8" name="Google Shape;4025;p73"/>
            <p:cNvSpPr/>
            <p:nvPr>
              <p:custDataLst>
                <p:tags r:id="rId95"/>
              </p:custDataLst>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99" name="Google Shape;4026;p73"/>
            <p:cNvSpPr/>
            <p:nvPr>
              <p:custDataLst>
                <p:tags r:id="rId96"/>
              </p:custDataLst>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0" name="Google Shape;4027;p73"/>
            <p:cNvSpPr/>
            <p:nvPr>
              <p:custDataLst>
                <p:tags r:id="rId97"/>
              </p:custDataLst>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1" name="Google Shape;4028;p73"/>
            <p:cNvSpPr/>
            <p:nvPr>
              <p:custDataLst>
                <p:tags r:id="rId98"/>
              </p:custDataLst>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2" name="Google Shape;4029;p73"/>
            <p:cNvSpPr/>
            <p:nvPr>
              <p:custDataLst>
                <p:tags r:id="rId99"/>
              </p:custDataLst>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3" name="Google Shape;4030;p73"/>
            <p:cNvSpPr/>
            <p:nvPr>
              <p:custDataLst>
                <p:tags r:id="rId100"/>
              </p:custDataLst>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4" name="Google Shape;4031;p73"/>
            <p:cNvSpPr/>
            <p:nvPr>
              <p:custDataLst>
                <p:tags r:id="rId101"/>
              </p:custDataLst>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5" name="Google Shape;4032;p73"/>
            <p:cNvSpPr/>
            <p:nvPr>
              <p:custDataLst>
                <p:tags r:id="rId102"/>
              </p:custDataLst>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6" name="Google Shape;4033;p73"/>
            <p:cNvSpPr/>
            <p:nvPr>
              <p:custDataLst>
                <p:tags r:id="rId103"/>
              </p:custDataLst>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7" name="Google Shape;4034;p73"/>
            <p:cNvSpPr/>
            <p:nvPr>
              <p:custDataLst>
                <p:tags r:id="rId104"/>
              </p:custDataLst>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8" name="Google Shape;4035;p73"/>
            <p:cNvSpPr/>
            <p:nvPr>
              <p:custDataLst>
                <p:tags r:id="rId105"/>
              </p:custDataLst>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09" name="Google Shape;4036;p73"/>
            <p:cNvSpPr/>
            <p:nvPr>
              <p:custDataLst>
                <p:tags r:id="rId106"/>
              </p:custDataLst>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0" name="Google Shape;4037;p73"/>
            <p:cNvSpPr/>
            <p:nvPr>
              <p:custDataLst>
                <p:tags r:id="rId107"/>
              </p:custDataLst>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1" name="Google Shape;4038;p73"/>
            <p:cNvSpPr/>
            <p:nvPr>
              <p:custDataLst>
                <p:tags r:id="rId108"/>
              </p:custDataLst>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2" name="Google Shape;4039;p73"/>
            <p:cNvSpPr/>
            <p:nvPr>
              <p:custDataLst>
                <p:tags r:id="rId109"/>
              </p:custDataLst>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3" name="Google Shape;4040;p73"/>
            <p:cNvSpPr/>
            <p:nvPr>
              <p:custDataLst>
                <p:tags r:id="rId110"/>
              </p:custDataLst>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4" name="Google Shape;4041;p73"/>
            <p:cNvSpPr/>
            <p:nvPr>
              <p:custDataLst>
                <p:tags r:id="rId111"/>
              </p:custDataLst>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5" name="Google Shape;4042;p73"/>
            <p:cNvSpPr/>
            <p:nvPr>
              <p:custDataLst>
                <p:tags r:id="rId112"/>
              </p:custDataLst>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6" name="Google Shape;4043;p73"/>
            <p:cNvSpPr/>
            <p:nvPr>
              <p:custDataLst>
                <p:tags r:id="rId113"/>
              </p:custDataLst>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7" name="Google Shape;4044;p73"/>
            <p:cNvSpPr/>
            <p:nvPr>
              <p:custDataLst>
                <p:tags r:id="rId114"/>
              </p:custDataLst>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8" name="Google Shape;4045;p73"/>
            <p:cNvSpPr/>
            <p:nvPr>
              <p:custDataLst>
                <p:tags r:id="rId115"/>
              </p:custDataLst>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19" name="Google Shape;4046;p73"/>
            <p:cNvSpPr/>
            <p:nvPr>
              <p:custDataLst>
                <p:tags r:id="rId116"/>
              </p:custDataLst>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0" name="Google Shape;4047;p73"/>
            <p:cNvSpPr/>
            <p:nvPr>
              <p:custDataLst>
                <p:tags r:id="rId117"/>
              </p:custDataLst>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1" name="Google Shape;4048;p73"/>
            <p:cNvSpPr/>
            <p:nvPr>
              <p:custDataLst>
                <p:tags r:id="rId118"/>
              </p:custDataLst>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2" name="Google Shape;4049;p73"/>
            <p:cNvSpPr/>
            <p:nvPr>
              <p:custDataLst>
                <p:tags r:id="rId119"/>
              </p:custDataLst>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3" name="Google Shape;4050;p73"/>
            <p:cNvSpPr/>
            <p:nvPr>
              <p:custDataLst>
                <p:tags r:id="rId120"/>
              </p:custDataLst>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4" name="Google Shape;4051;p73"/>
            <p:cNvSpPr/>
            <p:nvPr>
              <p:custDataLst>
                <p:tags r:id="rId121"/>
              </p:custDataLst>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5" name="Google Shape;4052;p73"/>
            <p:cNvSpPr/>
            <p:nvPr>
              <p:custDataLst>
                <p:tags r:id="rId122"/>
              </p:custDataLst>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6" name="Google Shape;4053;p73"/>
            <p:cNvSpPr/>
            <p:nvPr>
              <p:custDataLst>
                <p:tags r:id="rId123"/>
              </p:custDataLst>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7" name="Google Shape;4054;p73"/>
            <p:cNvSpPr/>
            <p:nvPr>
              <p:custDataLst>
                <p:tags r:id="rId124"/>
              </p:custDataLst>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8" name="Google Shape;4055;p73"/>
            <p:cNvSpPr/>
            <p:nvPr>
              <p:custDataLst>
                <p:tags r:id="rId125"/>
              </p:custDataLst>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9" name="Google Shape;4056;p73"/>
            <p:cNvSpPr/>
            <p:nvPr>
              <p:custDataLst>
                <p:tags r:id="rId126"/>
              </p:custDataLst>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0" name="Google Shape;4057;p73"/>
            <p:cNvSpPr/>
            <p:nvPr>
              <p:custDataLst>
                <p:tags r:id="rId127"/>
              </p:custDataLst>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1" name="Google Shape;4058;p73"/>
            <p:cNvSpPr/>
            <p:nvPr>
              <p:custDataLst>
                <p:tags r:id="rId128"/>
              </p:custDataLst>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2" name="Google Shape;4059;p73"/>
            <p:cNvSpPr/>
            <p:nvPr>
              <p:custDataLst>
                <p:tags r:id="rId129"/>
              </p:custDataLst>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3" name="Google Shape;4060;p73"/>
            <p:cNvSpPr/>
            <p:nvPr>
              <p:custDataLst>
                <p:tags r:id="rId130"/>
              </p:custDataLst>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4" name="Google Shape;4061;p73"/>
            <p:cNvSpPr/>
            <p:nvPr>
              <p:custDataLst>
                <p:tags r:id="rId131"/>
              </p:custDataLst>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5" name="Google Shape;4062;p73"/>
            <p:cNvSpPr/>
            <p:nvPr>
              <p:custDataLst>
                <p:tags r:id="rId132"/>
              </p:custDataLst>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6" name="Google Shape;4063;p73"/>
            <p:cNvSpPr/>
            <p:nvPr>
              <p:custDataLst>
                <p:tags r:id="rId133"/>
              </p:custDataLst>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7" name="Google Shape;4064;p73"/>
            <p:cNvSpPr/>
            <p:nvPr>
              <p:custDataLst>
                <p:tags r:id="rId134"/>
              </p:custDataLst>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8" name="Google Shape;4065;p73"/>
            <p:cNvSpPr/>
            <p:nvPr>
              <p:custDataLst>
                <p:tags r:id="rId135"/>
              </p:custDataLst>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39" name="Google Shape;4066;p73"/>
            <p:cNvSpPr/>
            <p:nvPr>
              <p:custDataLst>
                <p:tags r:id="rId136"/>
              </p:custDataLst>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0" name="Google Shape;4067;p73"/>
            <p:cNvSpPr/>
            <p:nvPr>
              <p:custDataLst>
                <p:tags r:id="rId137"/>
              </p:custDataLst>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1" name="Google Shape;4068;p73"/>
            <p:cNvSpPr/>
            <p:nvPr>
              <p:custDataLst>
                <p:tags r:id="rId138"/>
              </p:custDataLst>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2" name="Google Shape;4069;p73"/>
            <p:cNvSpPr/>
            <p:nvPr>
              <p:custDataLst>
                <p:tags r:id="rId139"/>
              </p:custDataLst>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3" name="Google Shape;4070;p73"/>
            <p:cNvSpPr/>
            <p:nvPr>
              <p:custDataLst>
                <p:tags r:id="rId140"/>
              </p:custDataLst>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4" name="Google Shape;4071;p73"/>
            <p:cNvSpPr/>
            <p:nvPr>
              <p:custDataLst>
                <p:tags r:id="rId141"/>
              </p:custDataLst>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5" name="Google Shape;4072;p73"/>
            <p:cNvSpPr/>
            <p:nvPr>
              <p:custDataLst>
                <p:tags r:id="rId142"/>
              </p:custDataLst>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6" name="Google Shape;4073;p73"/>
            <p:cNvSpPr/>
            <p:nvPr>
              <p:custDataLst>
                <p:tags r:id="rId143"/>
              </p:custDataLst>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7" name="Google Shape;4074;p73"/>
            <p:cNvSpPr/>
            <p:nvPr>
              <p:custDataLst>
                <p:tags r:id="rId144"/>
              </p:custDataLst>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8" name="Google Shape;4075;p73"/>
            <p:cNvSpPr/>
            <p:nvPr>
              <p:custDataLst>
                <p:tags r:id="rId145"/>
              </p:custDataLst>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49" name="Google Shape;4076;p73"/>
            <p:cNvSpPr/>
            <p:nvPr>
              <p:custDataLst>
                <p:tags r:id="rId146"/>
              </p:custDataLst>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0" name="Google Shape;4077;p73"/>
            <p:cNvSpPr/>
            <p:nvPr>
              <p:custDataLst>
                <p:tags r:id="rId147"/>
              </p:custDataLst>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1" name="Google Shape;4078;p73"/>
            <p:cNvSpPr/>
            <p:nvPr>
              <p:custDataLst>
                <p:tags r:id="rId148"/>
              </p:custDataLst>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2" name="Google Shape;4079;p73"/>
            <p:cNvSpPr/>
            <p:nvPr>
              <p:custDataLst>
                <p:tags r:id="rId149"/>
              </p:custDataLst>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3" name="Google Shape;4080;p73"/>
            <p:cNvSpPr/>
            <p:nvPr>
              <p:custDataLst>
                <p:tags r:id="rId150"/>
              </p:custDataLst>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4" name="Google Shape;4081;p73"/>
            <p:cNvSpPr/>
            <p:nvPr>
              <p:custDataLst>
                <p:tags r:id="rId151"/>
              </p:custDataLst>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5" name="Google Shape;4082;p73"/>
            <p:cNvSpPr/>
            <p:nvPr>
              <p:custDataLst>
                <p:tags r:id="rId152"/>
              </p:custDataLst>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6" name="Google Shape;4083;p73"/>
            <p:cNvSpPr/>
            <p:nvPr>
              <p:custDataLst>
                <p:tags r:id="rId153"/>
              </p:custDataLst>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7" name="Google Shape;4084;p73"/>
            <p:cNvSpPr/>
            <p:nvPr>
              <p:custDataLst>
                <p:tags r:id="rId154"/>
              </p:custDataLst>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8" name="Google Shape;4085;p73"/>
            <p:cNvSpPr/>
            <p:nvPr>
              <p:custDataLst>
                <p:tags r:id="rId155"/>
              </p:custDataLst>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59" name="Google Shape;4086;p73"/>
            <p:cNvSpPr/>
            <p:nvPr>
              <p:custDataLst>
                <p:tags r:id="rId156"/>
              </p:custDataLst>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0" name="Google Shape;4087;p73"/>
            <p:cNvSpPr/>
            <p:nvPr>
              <p:custDataLst>
                <p:tags r:id="rId157"/>
              </p:custDataLst>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1" name="Google Shape;4088;p73"/>
            <p:cNvSpPr/>
            <p:nvPr>
              <p:custDataLst>
                <p:tags r:id="rId158"/>
              </p:custDataLst>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2" name="Google Shape;4089;p73"/>
            <p:cNvSpPr/>
            <p:nvPr>
              <p:custDataLst>
                <p:tags r:id="rId159"/>
              </p:custDataLst>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3" name="Google Shape;4090;p73"/>
            <p:cNvSpPr/>
            <p:nvPr>
              <p:custDataLst>
                <p:tags r:id="rId160"/>
              </p:custDataLst>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4" name="Google Shape;4091;p73"/>
            <p:cNvSpPr/>
            <p:nvPr>
              <p:custDataLst>
                <p:tags r:id="rId161"/>
              </p:custDataLst>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5" name="Google Shape;4092;p73"/>
            <p:cNvSpPr/>
            <p:nvPr>
              <p:custDataLst>
                <p:tags r:id="rId162"/>
              </p:custDataLst>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6" name="Google Shape;4093;p73"/>
            <p:cNvSpPr/>
            <p:nvPr>
              <p:custDataLst>
                <p:tags r:id="rId163"/>
              </p:custDataLst>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7" name="Google Shape;4094;p73"/>
            <p:cNvSpPr/>
            <p:nvPr>
              <p:custDataLst>
                <p:tags r:id="rId164"/>
              </p:custDataLst>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8" name="Google Shape;4095;p73"/>
            <p:cNvSpPr/>
            <p:nvPr>
              <p:custDataLst>
                <p:tags r:id="rId165"/>
              </p:custDataLst>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69" name="Google Shape;4096;p73"/>
            <p:cNvSpPr/>
            <p:nvPr>
              <p:custDataLst>
                <p:tags r:id="rId166"/>
              </p:custDataLst>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0" name="Google Shape;4097;p73"/>
            <p:cNvSpPr/>
            <p:nvPr>
              <p:custDataLst>
                <p:tags r:id="rId167"/>
              </p:custDataLst>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1" name="Google Shape;4098;p73"/>
            <p:cNvSpPr/>
            <p:nvPr>
              <p:custDataLst>
                <p:tags r:id="rId168"/>
              </p:custDataLst>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2" name="Google Shape;4099;p73"/>
            <p:cNvSpPr/>
            <p:nvPr>
              <p:custDataLst>
                <p:tags r:id="rId169"/>
              </p:custDataLst>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3" name="Google Shape;4100;p73"/>
            <p:cNvSpPr/>
            <p:nvPr>
              <p:custDataLst>
                <p:tags r:id="rId170"/>
              </p:custDataLst>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4" name="Google Shape;4101;p73"/>
            <p:cNvSpPr/>
            <p:nvPr>
              <p:custDataLst>
                <p:tags r:id="rId171"/>
              </p:custDataLst>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5" name="Google Shape;4102;p73"/>
            <p:cNvSpPr/>
            <p:nvPr>
              <p:custDataLst>
                <p:tags r:id="rId172"/>
              </p:custDataLst>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6" name="Google Shape;4103;p73"/>
            <p:cNvSpPr/>
            <p:nvPr>
              <p:custDataLst>
                <p:tags r:id="rId173"/>
              </p:custDataLst>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7" name="Google Shape;4104;p73"/>
            <p:cNvSpPr/>
            <p:nvPr>
              <p:custDataLst>
                <p:tags r:id="rId174"/>
              </p:custDataLst>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8" name="Google Shape;4105;p73"/>
            <p:cNvSpPr/>
            <p:nvPr>
              <p:custDataLst>
                <p:tags r:id="rId175"/>
              </p:custDataLst>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79" name="Google Shape;4106;p73"/>
            <p:cNvSpPr/>
            <p:nvPr>
              <p:custDataLst>
                <p:tags r:id="rId176"/>
              </p:custDataLst>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0" name="Google Shape;4107;p73"/>
            <p:cNvSpPr/>
            <p:nvPr>
              <p:custDataLst>
                <p:tags r:id="rId177"/>
              </p:custDataLst>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1" name="Google Shape;4108;p73"/>
            <p:cNvSpPr/>
            <p:nvPr>
              <p:custDataLst>
                <p:tags r:id="rId178"/>
              </p:custDataLst>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2" name="Google Shape;4109;p73"/>
            <p:cNvSpPr/>
            <p:nvPr>
              <p:custDataLst>
                <p:tags r:id="rId179"/>
              </p:custDataLst>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3" name="Google Shape;4110;p73"/>
            <p:cNvSpPr/>
            <p:nvPr>
              <p:custDataLst>
                <p:tags r:id="rId180"/>
              </p:custDataLst>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4" name="Google Shape;4111;p73"/>
            <p:cNvSpPr/>
            <p:nvPr>
              <p:custDataLst>
                <p:tags r:id="rId181"/>
              </p:custDataLst>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5" name="Google Shape;4112;p73"/>
            <p:cNvSpPr/>
            <p:nvPr>
              <p:custDataLst>
                <p:tags r:id="rId182"/>
              </p:custDataLst>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6" name="Google Shape;4113;p73"/>
            <p:cNvSpPr/>
            <p:nvPr>
              <p:custDataLst>
                <p:tags r:id="rId183"/>
              </p:custDataLst>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7" name="Google Shape;4114;p73"/>
            <p:cNvSpPr/>
            <p:nvPr>
              <p:custDataLst>
                <p:tags r:id="rId184"/>
              </p:custDataLst>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8" name="Google Shape;4115;p73"/>
            <p:cNvSpPr/>
            <p:nvPr>
              <p:custDataLst>
                <p:tags r:id="rId185"/>
              </p:custDataLst>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89" name="Google Shape;4116;p73"/>
            <p:cNvSpPr/>
            <p:nvPr>
              <p:custDataLst>
                <p:tags r:id="rId186"/>
              </p:custDataLst>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0" name="Google Shape;4117;p73"/>
            <p:cNvSpPr/>
            <p:nvPr>
              <p:custDataLst>
                <p:tags r:id="rId187"/>
              </p:custDataLst>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1" name="Google Shape;4118;p73"/>
            <p:cNvSpPr/>
            <p:nvPr>
              <p:custDataLst>
                <p:tags r:id="rId188"/>
              </p:custDataLst>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2" name="Google Shape;4119;p73"/>
            <p:cNvSpPr/>
            <p:nvPr>
              <p:custDataLst>
                <p:tags r:id="rId189"/>
              </p:custDataLst>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3" name="Google Shape;4120;p73"/>
            <p:cNvSpPr/>
            <p:nvPr>
              <p:custDataLst>
                <p:tags r:id="rId190"/>
              </p:custDataLst>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4" name="Google Shape;4121;p73"/>
            <p:cNvSpPr/>
            <p:nvPr>
              <p:custDataLst>
                <p:tags r:id="rId191"/>
              </p:custDataLst>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5" name="Google Shape;4122;p73"/>
            <p:cNvSpPr/>
            <p:nvPr>
              <p:custDataLst>
                <p:tags r:id="rId192"/>
              </p:custDataLst>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6" name="Google Shape;4123;p73"/>
            <p:cNvSpPr/>
            <p:nvPr>
              <p:custDataLst>
                <p:tags r:id="rId193"/>
              </p:custDataLst>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7" name="Google Shape;4124;p73"/>
            <p:cNvSpPr/>
            <p:nvPr>
              <p:custDataLst>
                <p:tags r:id="rId194"/>
              </p:custDataLst>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8" name="Google Shape;4125;p73"/>
            <p:cNvSpPr/>
            <p:nvPr>
              <p:custDataLst>
                <p:tags r:id="rId195"/>
              </p:custDataLst>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99" name="Google Shape;4126;p73"/>
            <p:cNvSpPr/>
            <p:nvPr>
              <p:custDataLst>
                <p:tags r:id="rId196"/>
              </p:custDataLst>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0" name="Google Shape;4127;p73"/>
            <p:cNvSpPr/>
            <p:nvPr>
              <p:custDataLst>
                <p:tags r:id="rId197"/>
              </p:custDataLst>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1" name="Google Shape;4128;p73"/>
            <p:cNvSpPr/>
            <p:nvPr>
              <p:custDataLst>
                <p:tags r:id="rId198"/>
              </p:custDataLst>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2" name="Google Shape;4129;p73"/>
            <p:cNvSpPr/>
            <p:nvPr>
              <p:custDataLst>
                <p:tags r:id="rId199"/>
              </p:custDataLst>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3" name="Google Shape;4130;p73"/>
            <p:cNvSpPr/>
            <p:nvPr>
              <p:custDataLst>
                <p:tags r:id="rId200"/>
              </p:custDataLst>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4" name="Google Shape;4131;p73"/>
            <p:cNvSpPr/>
            <p:nvPr>
              <p:custDataLst>
                <p:tags r:id="rId201"/>
              </p:custDataLst>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5" name="Google Shape;4132;p73"/>
            <p:cNvSpPr/>
            <p:nvPr>
              <p:custDataLst>
                <p:tags r:id="rId202"/>
              </p:custDataLst>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6" name="Google Shape;4133;p73"/>
            <p:cNvSpPr/>
            <p:nvPr>
              <p:custDataLst>
                <p:tags r:id="rId203"/>
              </p:custDataLst>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7" name="Google Shape;4134;p73"/>
            <p:cNvSpPr/>
            <p:nvPr>
              <p:custDataLst>
                <p:tags r:id="rId204"/>
              </p:custDataLst>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8" name="Google Shape;4135;p73"/>
            <p:cNvSpPr/>
            <p:nvPr>
              <p:custDataLst>
                <p:tags r:id="rId205"/>
              </p:custDataLst>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09" name="Google Shape;4136;p73"/>
            <p:cNvSpPr/>
            <p:nvPr>
              <p:custDataLst>
                <p:tags r:id="rId206"/>
              </p:custDataLst>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0" name="Google Shape;4137;p73"/>
            <p:cNvSpPr/>
            <p:nvPr>
              <p:custDataLst>
                <p:tags r:id="rId207"/>
              </p:custDataLst>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1" name="Google Shape;4138;p73"/>
            <p:cNvSpPr/>
            <p:nvPr>
              <p:custDataLst>
                <p:tags r:id="rId208"/>
              </p:custDataLst>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2" name="Google Shape;4139;p73"/>
            <p:cNvSpPr/>
            <p:nvPr>
              <p:custDataLst>
                <p:tags r:id="rId209"/>
              </p:custDataLst>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3" name="Google Shape;4140;p73"/>
            <p:cNvSpPr/>
            <p:nvPr>
              <p:custDataLst>
                <p:tags r:id="rId210"/>
              </p:custDataLst>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4" name="Google Shape;4141;p73"/>
            <p:cNvSpPr/>
            <p:nvPr>
              <p:custDataLst>
                <p:tags r:id="rId211"/>
              </p:custDataLst>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5" name="Google Shape;4142;p73"/>
            <p:cNvSpPr/>
            <p:nvPr>
              <p:custDataLst>
                <p:tags r:id="rId212"/>
              </p:custDataLst>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6" name="Google Shape;4143;p73"/>
            <p:cNvSpPr/>
            <p:nvPr>
              <p:custDataLst>
                <p:tags r:id="rId213"/>
              </p:custDataLst>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7" name="Google Shape;4144;p73"/>
            <p:cNvSpPr/>
            <p:nvPr>
              <p:custDataLst>
                <p:tags r:id="rId214"/>
              </p:custDataLst>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8" name="Google Shape;4145;p73"/>
            <p:cNvSpPr/>
            <p:nvPr>
              <p:custDataLst>
                <p:tags r:id="rId215"/>
              </p:custDataLst>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19" name="Google Shape;4146;p73"/>
            <p:cNvSpPr/>
            <p:nvPr>
              <p:custDataLst>
                <p:tags r:id="rId216"/>
              </p:custDataLst>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20" name="Google Shape;4147;p73"/>
            <p:cNvSpPr/>
            <p:nvPr>
              <p:custDataLst>
                <p:tags r:id="rId217"/>
              </p:custDataLst>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21" name="Google Shape;4148;p73"/>
            <p:cNvSpPr/>
            <p:nvPr>
              <p:custDataLst>
                <p:tags r:id="rId218"/>
              </p:custDataLst>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22" name="Google Shape;4149;p73"/>
            <p:cNvSpPr/>
            <p:nvPr>
              <p:custDataLst>
                <p:tags r:id="rId219"/>
              </p:custDataLst>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23" name="Google Shape;4150;p73"/>
            <p:cNvSpPr/>
            <p:nvPr>
              <p:custDataLst>
                <p:tags r:id="rId220"/>
              </p:custDataLst>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224" name="Google Shape;4151;p73"/>
            <p:cNvSpPr/>
            <p:nvPr>
              <p:custDataLst>
                <p:tags r:id="rId221"/>
              </p:custDataLst>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微信图片_20221006202223"/>
          <p:cNvPicPr>
            <a:picLocks noChangeAspect="1"/>
          </p:cNvPicPr>
          <p:nvPr/>
        </p:nvPicPr>
        <p:blipFill>
          <a:blip r:embed="rId1"/>
          <a:stretch>
            <a:fillRect/>
          </a:stretch>
        </p:blipFill>
        <p:spPr>
          <a:xfrm>
            <a:off x="5598795" y="2695575"/>
            <a:ext cx="4486910" cy="2524125"/>
          </a:xfrm>
          <a:prstGeom prst="rect">
            <a:avLst/>
          </a:prstGeom>
        </p:spPr>
      </p:pic>
      <p:sp>
        <p:nvSpPr>
          <p:cNvPr id="2861" name="Google Shape;2861;p60"/>
          <p:cNvSpPr txBox="1">
            <a:spLocks noGrp="1"/>
          </p:cNvSpPr>
          <p:nvPr>
            <p:ph type="title"/>
          </p:nvPr>
        </p:nvSpPr>
        <p:spPr>
          <a:xfrm>
            <a:off x="1450095" y="357267"/>
            <a:ext cx="549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altLang="zh-CN" dirty="0">
                <a:solidFill>
                  <a:schemeClr val="bg1"/>
                </a:solidFill>
              </a:rPr>
              <a:t>Security and Privacy</a:t>
            </a:r>
            <a:endParaRPr lang="en-US" altLang="zh-CN" dirty="0">
              <a:solidFill>
                <a:schemeClr val="bg1"/>
              </a:solidFill>
            </a:endParaRPr>
          </a:p>
        </p:txBody>
      </p:sp>
      <p:sp>
        <p:nvSpPr>
          <p:cNvPr id="10" name="圆角矩形 9"/>
          <p:cNvSpPr/>
          <p:nvPr/>
        </p:nvSpPr>
        <p:spPr>
          <a:xfrm>
            <a:off x="1880235" y="1403013"/>
            <a:ext cx="4585335" cy="841375"/>
          </a:xfrm>
          <a:prstGeom prst="roundRect">
            <a:avLst/>
          </a:prstGeom>
          <a:solidFill>
            <a:schemeClr val="tx2">
              <a:lumMod val="10000"/>
              <a:lumOff val="9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2">
                    <a:lumMod val="20000"/>
                    <a:lumOff val="80000"/>
                  </a:schemeClr>
                </a:solidFill>
                <a:latin typeface="Fjalla One" panose="02000506040000020004"/>
                <a:ea typeface="Fjalla One" panose="02000506040000020004"/>
                <a:cs typeface="Fjalla One" panose="02000506040000020004"/>
              </a:rPr>
              <a:t>All data is stored on a</a:t>
            </a:r>
            <a:endParaRPr lang="en-US" altLang="zh-CN" sz="2000" dirty="0">
              <a:solidFill>
                <a:schemeClr val="accent2">
                  <a:lumMod val="20000"/>
                  <a:lumOff val="80000"/>
                </a:schemeClr>
              </a:solidFill>
              <a:latin typeface="Fjalla One" panose="02000506040000020004"/>
              <a:ea typeface="Fjalla One" panose="02000506040000020004"/>
              <a:cs typeface="Fjalla One" panose="02000506040000020004"/>
            </a:endParaRPr>
          </a:p>
          <a:p>
            <a:pPr algn="ctr"/>
            <a:r>
              <a:rPr lang="en-US" altLang="zh-CN" sz="2000" dirty="0">
                <a:solidFill>
                  <a:schemeClr val="accent2">
                    <a:lumMod val="20000"/>
                    <a:lumOff val="80000"/>
                  </a:schemeClr>
                </a:solidFill>
                <a:latin typeface="Fjalla One" panose="02000506040000020004"/>
                <a:ea typeface="Fjalla One" panose="02000506040000020004"/>
                <a:cs typeface="Fjalla One" panose="02000506040000020004"/>
              </a:rPr>
              <a:t>private GitHub repository</a:t>
            </a:r>
            <a:endParaRPr lang="en-US" altLang="zh-CN" sz="2000" dirty="0">
              <a:solidFill>
                <a:schemeClr val="accent2">
                  <a:lumMod val="20000"/>
                  <a:lumOff val="80000"/>
                </a:schemeClr>
              </a:solidFill>
              <a:latin typeface="Fjalla One" panose="02000506040000020004"/>
              <a:ea typeface="Fjalla One" panose="02000506040000020004"/>
              <a:cs typeface="Fjalla One" panose="02000506040000020004"/>
            </a:endParaRPr>
          </a:p>
        </p:txBody>
      </p:sp>
      <p:sp>
        <p:nvSpPr>
          <p:cNvPr id="11" name="圆角矩形 10"/>
          <p:cNvSpPr/>
          <p:nvPr/>
        </p:nvSpPr>
        <p:spPr>
          <a:xfrm>
            <a:off x="1880235" y="2363133"/>
            <a:ext cx="4585970" cy="995680"/>
          </a:xfrm>
          <a:prstGeom prst="roundRect">
            <a:avLst/>
          </a:prstGeom>
          <a:solidFill>
            <a:schemeClr val="tx2">
              <a:lumMod val="10000"/>
              <a:lumOff val="9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2">
                    <a:lumMod val="20000"/>
                    <a:lumOff val="80000"/>
                  </a:schemeClr>
                </a:solidFill>
                <a:latin typeface="Fjalla One" panose="02000506040000020004"/>
                <a:ea typeface="Fjalla One" panose="02000506040000020004"/>
                <a:cs typeface="Fjalla One" panose="02000506040000020004"/>
              </a:rPr>
              <a:t>All devices used in this project </a:t>
            </a:r>
            <a:endParaRPr lang="en-US" altLang="zh-CN" sz="2000" dirty="0">
              <a:solidFill>
                <a:schemeClr val="accent2">
                  <a:lumMod val="20000"/>
                  <a:lumOff val="80000"/>
                </a:schemeClr>
              </a:solidFill>
              <a:latin typeface="Fjalla One" panose="02000506040000020004"/>
              <a:ea typeface="Fjalla One" panose="02000506040000020004"/>
              <a:cs typeface="Fjalla One" panose="02000506040000020004"/>
            </a:endParaRPr>
          </a:p>
          <a:p>
            <a:pPr algn="ctr"/>
            <a:r>
              <a:rPr lang="en-US" altLang="zh-CN" sz="2000" dirty="0">
                <a:solidFill>
                  <a:schemeClr val="accent2">
                    <a:lumMod val="20000"/>
                    <a:lumOff val="80000"/>
                  </a:schemeClr>
                </a:solidFill>
                <a:latin typeface="Fjalla One" panose="02000506040000020004"/>
                <a:ea typeface="Fjalla One" panose="02000506040000020004"/>
                <a:cs typeface="Fjalla One" panose="02000506040000020004"/>
              </a:rPr>
              <a:t>are privately secured</a:t>
            </a:r>
            <a:endParaRPr lang="en-US" altLang="zh-CN" sz="2000" dirty="0">
              <a:solidFill>
                <a:schemeClr val="accent2">
                  <a:lumMod val="20000"/>
                  <a:lumOff val="80000"/>
                </a:schemeClr>
              </a:solidFill>
              <a:latin typeface="Fjalla One" panose="02000506040000020004"/>
              <a:ea typeface="Fjalla One" panose="02000506040000020004"/>
              <a:cs typeface="Fjalla One" panose="02000506040000020004"/>
            </a:endParaRPr>
          </a:p>
        </p:txBody>
      </p:sp>
      <p:sp>
        <p:nvSpPr>
          <p:cNvPr id="3" name="圆角矩形 2"/>
          <p:cNvSpPr/>
          <p:nvPr/>
        </p:nvSpPr>
        <p:spPr>
          <a:xfrm>
            <a:off x="1880235" y="3477558"/>
            <a:ext cx="4585970" cy="995680"/>
          </a:xfrm>
          <a:prstGeom prst="roundRect">
            <a:avLst/>
          </a:prstGeom>
          <a:solidFill>
            <a:schemeClr val="tx2">
              <a:lumMod val="10000"/>
              <a:lumOff val="9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2">
                    <a:lumMod val="20000"/>
                    <a:lumOff val="80000"/>
                  </a:schemeClr>
                </a:solidFill>
                <a:latin typeface="Fjalla One" panose="02000506040000020004"/>
                <a:ea typeface="Fjalla One" panose="02000506040000020004"/>
                <a:cs typeface="Fjalla One" panose="02000506040000020004"/>
              </a:rPr>
              <a:t>All data and code are confidential</a:t>
            </a:r>
            <a:endParaRPr lang="en-US" altLang="zh-CN" sz="2000" dirty="0">
              <a:solidFill>
                <a:schemeClr val="accent2">
                  <a:lumMod val="20000"/>
                  <a:lumOff val="80000"/>
                </a:schemeClr>
              </a:solidFill>
              <a:latin typeface="Fjalla One" panose="02000506040000020004"/>
              <a:ea typeface="Fjalla One" panose="02000506040000020004"/>
              <a:cs typeface="Fjalla One" panose="020005060400000200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113" name="Google Shape;12113;p80"/>
          <p:cNvGrpSpPr/>
          <p:nvPr/>
        </p:nvGrpSpPr>
        <p:grpSpPr>
          <a:xfrm>
            <a:off x="3035935" y="2475865"/>
            <a:ext cx="2768600" cy="728345"/>
            <a:chOff x="2492145" y="2881565"/>
            <a:chExt cx="607300" cy="229751"/>
          </a:xfrm>
        </p:grpSpPr>
        <p:sp>
          <p:nvSpPr>
            <p:cNvPr id="12114" name="Google Shape;12114;p80"/>
            <p:cNvSpPr/>
            <p:nvPr>
              <p:custDataLst>
                <p:tags r:id="rId1"/>
              </p:custDataLst>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chemeClr val="accent2">
                      <a:lumMod val="20000"/>
                      <a:lumOff val="80000"/>
                    </a:schemeClr>
                  </a:solidFill>
                </a:rPr>
                <a:t>Full Dataset</a:t>
              </a:r>
              <a:endParaRPr lang="en-US" sz="2000" b="1">
                <a:solidFill>
                  <a:schemeClr val="accent2">
                    <a:lumMod val="20000"/>
                    <a:lumOff val="80000"/>
                  </a:schemeClr>
                </a:solidFill>
              </a:endParaRPr>
            </a:p>
          </p:txBody>
        </p:sp>
        <p:sp>
          <p:nvSpPr>
            <p:cNvPr id="12115" name="Google Shape;12115;p80"/>
            <p:cNvSpPr/>
            <p:nvPr>
              <p:custDataLst>
                <p:tags r:id="rId2"/>
              </p:custDataLst>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sp>
          <p:nvSpPr>
            <p:cNvPr id="12116" name="Google Shape;12116;p80"/>
            <p:cNvSpPr/>
            <p:nvPr>
              <p:custDataLst>
                <p:tags r:id="rId3"/>
              </p:custDataLst>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dk1"/>
                </a:solidFill>
              </a:endParaRPr>
            </a:p>
          </p:txBody>
        </p:sp>
      </p:grpSp>
      <p:sp>
        <p:nvSpPr>
          <p:cNvPr id="12124" name="Google Shape;12124;p80"/>
          <p:cNvSpPr/>
          <p:nvPr>
            <p:custDataLst>
              <p:tags r:id="rId4"/>
            </p:custDataLst>
          </p:nvPr>
        </p:nvSpPr>
        <p:spPr>
          <a:xfrm>
            <a:off x="229870" y="1120775"/>
            <a:ext cx="1980000" cy="899795"/>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chemeClr val="bg1"/>
          </a:solidFill>
          <a:ln w="50800">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r>
              <a:rPr lang="en-GB" sz="1800" dirty="0">
                <a:solidFill>
                  <a:schemeClr val="accent1"/>
                </a:solidFill>
                <a:latin typeface="Fjalla One" panose="02000506040000020004"/>
                <a:ea typeface="Fjalla One" panose="02000506040000020004"/>
                <a:cs typeface="Fjalla One" panose="02000506040000020004"/>
                <a:sym typeface="+mn-ea"/>
              </a:rPr>
              <a:t>4,026 </a:t>
            </a:r>
            <a:endParaRPr lang="en-GB" sz="1800" dirty="0">
              <a:solidFill>
                <a:schemeClr val="accent1"/>
              </a:solidFill>
              <a:latin typeface="Fjalla One" panose="02000506040000020004"/>
              <a:ea typeface="Fjalla One" panose="02000506040000020004"/>
              <a:cs typeface="Fjalla One" panose="02000506040000020004"/>
              <a:sym typeface="+mn-ea"/>
            </a:endParaRPr>
          </a:p>
          <a:p>
            <a:pPr lvl="0" algn="ctr">
              <a:buSzTx/>
            </a:pPr>
            <a:r>
              <a:rPr lang="en-US" altLang="en-GB" sz="1800" dirty="0">
                <a:solidFill>
                  <a:schemeClr val="bg1">
                    <a:lumMod val="50000"/>
                  </a:schemeClr>
                </a:solidFill>
                <a:latin typeface="Fjalla One" panose="02000506040000020004"/>
                <a:ea typeface="Fjalla One" panose="02000506040000020004"/>
                <a:cs typeface="Fjalla One" panose="02000506040000020004"/>
                <a:sym typeface="+mn-ea"/>
              </a:rPr>
              <a:t>M</a:t>
            </a:r>
            <a:r>
              <a:rPr lang="en-GB" sz="1800" dirty="0" err="1">
                <a:solidFill>
                  <a:schemeClr val="bg1">
                    <a:lumMod val="50000"/>
                  </a:schemeClr>
                </a:solidFill>
                <a:latin typeface="Fjalla One" panose="02000506040000020004"/>
                <a:ea typeface="Fjalla One" panose="02000506040000020004"/>
                <a:cs typeface="Fjalla One" panose="02000506040000020004"/>
                <a:sym typeface="+mn-ea"/>
              </a:rPr>
              <a:t>erchant</a:t>
            </a:r>
            <a:r>
              <a:rPr lang="en-US" altLang="en-GB" sz="1800" dirty="0">
                <a:solidFill>
                  <a:schemeClr val="bg1">
                    <a:lumMod val="50000"/>
                  </a:schemeClr>
                </a:solidFill>
                <a:latin typeface="Fjalla One" panose="02000506040000020004"/>
                <a:ea typeface="Fjalla One" panose="02000506040000020004"/>
                <a:cs typeface="Fjalla One" panose="02000506040000020004"/>
                <a:sym typeface="+mn-ea"/>
              </a:rPr>
              <a:t> dataset</a:t>
            </a:r>
            <a:endParaRPr lang="en-US" altLang="en-GB" sz="1800" dirty="0">
              <a:solidFill>
                <a:schemeClr val="bg1">
                  <a:lumMod val="50000"/>
                </a:schemeClr>
              </a:solidFill>
              <a:latin typeface="Fjalla One" panose="02000506040000020004"/>
              <a:ea typeface="Fjalla One" panose="02000506040000020004"/>
              <a:cs typeface="Fjalla One" panose="02000506040000020004"/>
              <a:sym typeface="+mn-ea"/>
            </a:endParaRPr>
          </a:p>
        </p:txBody>
      </p:sp>
      <p:sp>
        <p:nvSpPr>
          <p:cNvPr id="12136" name="Google Shape;12136;p80"/>
          <p:cNvSpPr/>
          <p:nvPr>
            <p:custDataLst>
              <p:tags r:id="rId5"/>
            </p:custDataLst>
          </p:nvPr>
        </p:nvSpPr>
        <p:spPr>
          <a:xfrm>
            <a:off x="4700905" y="2167255"/>
            <a:ext cx="2938780" cy="339725"/>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chemeClr val="tx2">
              <a:lumMod val="75000"/>
              <a:lumOff val="25000"/>
            </a:schemeClr>
          </a:solidFill>
          <a:ln>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endParaRPr sz="1000">
              <a:solidFill>
                <a:schemeClr val="accent2">
                  <a:lumMod val="20000"/>
                  <a:lumOff val="80000"/>
                </a:schemeClr>
              </a:solidFill>
              <a:sym typeface="+mn-ea"/>
            </a:endParaRPr>
          </a:p>
        </p:txBody>
      </p:sp>
      <p:grpSp>
        <p:nvGrpSpPr>
          <p:cNvPr id="12152" name="Google Shape;12152;p80"/>
          <p:cNvGrpSpPr/>
          <p:nvPr/>
        </p:nvGrpSpPr>
        <p:grpSpPr>
          <a:xfrm>
            <a:off x="2673985" y="3129915"/>
            <a:ext cx="1501775" cy="299720"/>
            <a:chOff x="2493852" y="3100241"/>
            <a:chExt cx="259185" cy="98237"/>
          </a:xfrm>
        </p:grpSpPr>
        <p:sp>
          <p:nvSpPr>
            <p:cNvPr id="12153" name="Google Shape;12153;p80"/>
            <p:cNvSpPr/>
            <p:nvPr>
              <p:custDataLst>
                <p:tags r:id="rId6"/>
              </p:custDataLst>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chemeClr val="accent2">
                <a:lumMod val="75000"/>
              </a:schemeClr>
            </a:solidFill>
            <a:ln>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endParaRPr b="1">
                <a:solidFill>
                  <a:schemeClr val="accent2">
                    <a:lumMod val="20000"/>
                    <a:lumOff val="80000"/>
                  </a:schemeClr>
                </a:solidFill>
                <a:sym typeface="+mn-ea"/>
              </a:endParaRPr>
            </a:p>
          </p:txBody>
        </p:sp>
        <p:sp>
          <p:nvSpPr>
            <p:cNvPr id="12154" name="Google Shape;12154;p80"/>
            <p:cNvSpPr/>
            <p:nvPr>
              <p:custDataLst>
                <p:tags r:id="rId7"/>
              </p:custDataLst>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chemeClr val="accent2">
                <a:lumMod val="75000"/>
              </a:schemeClr>
            </a:solidFill>
            <a:ln>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endParaRPr b="1" dirty="0">
                <a:solidFill>
                  <a:schemeClr val="accent2">
                    <a:lumMod val="20000"/>
                    <a:lumOff val="80000"/>
                  </a:schemeClr>
                </a:solidFill>
                <a:sym typeface="+mn-ea"/>
              </a:endParaRPr>
            </a:p>
          </p:txBody>
        </p:sp>
        <p:sp>
          <p:nvSpPr>
            <p:cNvPr id="12155" name="Google Shape;12155;p80"/>
            <p:cNvSpPr/>
            <p:nvPr>
              <p:custDataLst>
                <p:tags r:id="rId8"/>
              </p:custDataLst>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chemeClr val="accent2">
                <a:lumMod val="75000"/>
              </a:schemeClr>
            </a:solidFill>
            <a:ln>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endParaRPr b="1">
                <a:solidFill>
                  <a:schemeClr val="accent2">
                    <a:lumMod val="20000"/>
                    <a:lumOff val="80000"/>
                  </a:schemeClr>
                </a:solidFill>
                <a:sym typeface="+mn-ea"/>
              </a:endParaRPr>
            </a:p>
          </p:txBody>
        </p:sp>
      </p:grpSp>
      <p:grpSp>
        <p:nvGrpSpPr>
          <p:cNvPr id="12160" name="Google Shape;12160;p80"/>
          <p:cNvGrpSpPr/>
          <p:nvPr/>
        </p:nvGrpSpPr>
        <p:grpSpPr>
          <a:xfrm>
            <a:off x="4564371" y="3147677"/>
            <a:ext cx="1567194" cy="298447"/>
            <a:chOff x="2838475" y="3100241"/>
            <a:chExt cx="261305" cy="109931"/>
          </a:xfrm>
        </p:grpSpPr>
        <p:sp>
          <p:nvSpPr>
            <p:cNvPr id="12161" name="Google Shape;12161;p80"/>
            <p:cNvSpPr/>
            <p:nvPr>
              <p:custDataLst>
                <p:tags r:id="rId9"/>
              </p:custDataLst>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chemeClr val="accent2">
                <a:lumMod val="75000"/>
              </a:schemeClr>
            </a:solidFill>
            <a:ln>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endParaRPr b="1">
                <a:solidFill>
                  <a:schemeClr val="accent2">
                    <a:lumMod val="20000"/>
                    <a:lumOff val="80000"/>
                  </a:schemeClr>
                </a:solidFill>
                <a:sym typeface="+mn-ea"/>
              </a:endParaRPr>
            </a:p>
          </p:txBody>
        </p:sp>
        <p:sp>
          <p:nvSpPr>
            <p:cNvPr id="12162" name="Google Shape;12162;p80"/>
            <p:cNvSpPr/>
            <p:nvPr>
              <p:custDataLst>
                <p:tags r:id="rId10"/>
              </p:custDataLst>
            </p:nvPr>
          </p:nvSpPr>
          <p:spPr>
            <a:xfrm>
              <a:off x="3084420" y="3194812"/>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chemeClr val="accent2">
                <a:lumMod val="75000"/>
              </a:schemeClr>
            </a:solidFill>
            <a:ln>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endParaRPr b="1" dirty="0">
                <a:solidFill>
                  <a:schemeClr val="accent2">
                    <a:lumMod val="20000"/>
                    <a:lumOff val="80000"/>
                  </a:schemeClr>
                </a:solidFill>
                <a:sym typeface="+mn-ea"/>
              </a:endParaRPr>
            </a:p>
          </p:txBody>
        </p:sp>
        <p:sp>
          <p:nvSpPr>
            <p:cNvPr id="12163" name="Google Shape;12163;p80"/>
            <p:cNvSpPr/>
            <p:nvPr>
              <p:custDataLst>
                <p:tags r:id="rId11"/>
              </p:custDataLst>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chemeClr val="accent2">
                <a:lumMod val="75000"/>
              </a:schemeClr>
            </a:solidFill>
            <a:ln>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endParaRPr b="1">
                <a:solidFill>
                  <a:schemeClr val="accent2">
                    <a:lumMod val="20000"/>
                    <a:lumOff val="80000"/>
                  </a:schemeClr>
                </a:solidFill>
                <a:sym typeface="+mn-ea"/>
              </a:endParaRPr>
            </a:p>
          </p:txBody>
        </p:sp>
      </p:grpSp>
      <p:sp>
        <p:nvSpPr>
          <p:cNvPr id="18" name="文本框 17"/>
          <p:cNvSpPr txBox="1"/>
          <p:nvPr/>
        </p:nvSpPr>
        <p:spPr>
          <a:xfrm>
            <a:off x="5560695" y="4636548"/>
            <a:ext cx="1600835" cy="307777"/>
          </a:xfrm>
          <a:prstGeom prst="rect">
            <a:avLst/>
          </a:prstGeom>
          <a:noFill/>
        </p:spPr>
        <p:txBody>
          <a:bodyPr wrap="square" rtlCol="0">
            <a:spAutoFit/>
          </a:bodyPr>
          <a:lstStyle/>
          <a:p>
            <a:pPr algn="ctr"/>
            <a:r>
              <a:rPr lang="zh-CN" altLang="en-US" dirty="0">
                <a:solidFill>
                  <a:schemeClr val="accent2">
                    <a:lumMod val="20000"/>
                    <a:lumOff val="80000"/>
                  </a:schemeClr>
                </a:solidFill>
              </a:rPr>
              <a:t> </a:t>
            </a:r>
            <a:r>
              <a:rPr dirty="0">
                <a:solidFill>
                  <a:schemeClr val="accent2">
                    <a:lumMod val="20000"/>
                    <a:lumOff val="80000"/>
                  </a:schemeClr>
                </a:solidFill>
              </a:rPr>
              <a:t> </a:t>
            </a:r>
            <a:r>
              <a:rPr lang="en-US" dirty="0">
                <a:solidFill>
                  <a:schemeClr val="accent2">
                    <a:lumMod val="20000"/>
                    <a:lumOff val="80000"/>
                  </a:schemeClr>
                </a:solidFill>
              </a:rPr>
              <a:t>by SA2 Districts</a:t>
            </a:r>
            <a:endParaRPr lang="en-US" dirty="0">
              <a:solidFill>
                <a:schemeClr val="accent2">
                  <a:lumMod val="20000"/>
                  <a:lumOff val="80000"/>
                </a:schemeClr>
              </a:solidFill>
            </a:endParaRPr>
          </a:p>
        </p:txBody>
      </p:sp>
      <p:sp>
        <p:nvSpPr>
          <p:cNvPr id="20" name="椭圆 19"/>
          <p:cNvSpPr/>
          <p:nvPr/>
        </p:nvSpPr>
        <p:spPr>
          <a:xfrm>
            <a:off x="3868010" y="3349921"/>
            <a:ext cx="1104900" cy="422940"/>
          </a:xfrm>
          <a:prstGeom prst="ellipse">
            <a:avLst/>
          </a:prstGeom>
          <a:solidFill>
            <a:srgbClr val="A766E2">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pPr>
            <a:r>
              <a:rPr lang="en-US" altLang="zh-CN" sz="1200" dirty="0">
                <a:sym typeface="+mn-ea"/>
              </a:rPr>
              <a:t>External Dataset</a:t>
            </a:r>
            <a:endParaRPr lang="zh-CN" altLang="en-US" sz="1200" dirty="0"/>
          </a:p>
        </p:txBody>
      </p:sp>
      <p:sp>
        <p:nvSpPr>
          <p:cNvPr id="2911" name="Google Shape;2911;p62"/>
          <p:cNvSpPr txBox="1">
            <a:spLocks noGrp="1"/>
          </p:cNvSpPr>
          <p:nvPr>
            <p:ph type="title"/>
          </p:nvPr>
        </p:nvSpPr>
        <p:spPr>
          <a:xfrm>
            <a:off x="2841752" y="347218"/>
            <a:ext cx="2962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solidFill>
                  <a:schemeClr val="lt1"/>
                </a:solidFill>
              </a:rPr>
              <a:t>Data Introduction</a:t>
            </a:r>
            <a:endParaRPr lang="en-US" altLang="en-GB" dirty="0">
              <a:solidFill>
                <a:schemeClr val="lt1"/>
              </a:solidFill>
            </a:endParaRPr>
          </a:p>
        </p:txBody>
      </p:sp>
      <p:sp>
        <p:nvSpPr>
          <p:cNvPr id="31" name="Google Shape;12124;p80"/>
          <p:cNvSpPr/>
          <p:nvPr>
            <p:custDataLst>
              <p:tags r:id="rId12"/>
            </p:custDataLst>
          </p:nvPr>
        </p:nvSpPr>
        <p:spPr>
          <a:xfrm>
            <a:off x="2427225" y="1108710"/>
            <a:ext cx="1981200" cy="900000"/>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chemeClr val="bg1"/>
          </a:solidFill>
          <a:ln w="50800">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r>
              <a:rPr lang="en-US" altLang="en-GB" sz="1800">
                <a:solidFill>
                  <a:srgbClr val="8B5BF8"/>
                </a:solidFill>
                <a:latin typeface="Fjalla One" panose="02000506040000020004"/>
                <a:ea typeface="Fjalla One" panose="02000506040000020004"/>
                <a:cs typeface="Fjalla One" panose="02000506040000020004"/>
                <a:sym typeface="+mn-ea"/>
              </a:rPr>
              <a:t>499,999</a:t>
            </a:r>
            <a:endParaRPr lang="en-US" altLang="en-GB" sz="1800">
              <a:solidFill>
                <a:srgbClr val="8B5BF8"/>
              </a:solidFill>
              <a:latin typeface="Fjalla One" panose="02000506040000020004"/>
              <a:ea typeface="Fjalla One" panose="02000506040000020004"/>
              <a:cs typeface="Fjalla One" panose="02000506040000020004"/>
              <a:sym typeface="+mn-ea"/>
            </a:endParaRPr>
          </a:p>
          <a:p>
            <a:pPr lvl="0" algn="ctr">
              <a:buSzTx/>
            </a:pPr>
            <a:r>
              <a:rPr lang="en-US" altLang="en-GB" sz="1800">
                <a:solidFill>
                  <a:schemeClr val="bg1">
                    <a:lumMod val="50000"/>
                  </a:schemeClr>
                </a:solidFill>
                <a:latin typeface="Fjalla One" panose="02000506040000020004"/>
                <a:ea typeface="Fjalla One" panose="02000506040000020004"/>
                <a:cs typeface="Fjalla One" panose="02000506040000020004"/>
                <a:sym typeface="+mn-ea"/>
              </a:rPr>
              <a:t>Consumer dataset</a:t>
            </a:r>
            <a:endParaRPr lang="en-US" altLang="en-GB" sz="1800">
              <a:solidFill>
                <a:schemeClr val="bg1">
                  <a:lumMod val="50000"/>
                </a:schemeClr>
              </a:solidFill>
              <a:latin typeface="Fjalla One" panose="02000506040000020004"/>
              <a:ea typeface="Fjalla One" panose="02000506040000020004"/>
              <a:cs typeface="Fjalla One" panose="02000506040000020004"/>
              <a:sym typeface="+mn-ea"/>
            </a:endParaRPr>
          </a:p>
        </p:txBody>
      </p:sp>
      <p:sp>
        <p:nvSpPr>
          <p:cNvPr id="32" name="Google Shape;12124;p80"/>
          <p:cNvSpPr/>
          <p:nvPr>
            <p:custDataLst>
              <p:tags r:id="rId13"/>
            </p:custDataLst>
          </p:nvPr>
        </p:nvSpPr>
        <p:spPr>
          <a:xfrm>
            <a:off x="4603027" y="1134745"/>
            <a:ext cx="1980000" cy="900000"/>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chemeClr val="bg1"/>
          </a:solidFill>
          <a:ln w="50800">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r>
              <a:rPr lang="en-US" altLang="en-GB" sz="1800" dirty="0">
                <a:solidFill>
                  <a:srgbClr val="8B5BF8"/>
                </a:solidFill>
                <a:latin typeface="Fjalla One" panose="02000506040000020004"/>
                <a:ea typeface="Fjalla One" panose="02000506040000020004"/>
                <a:cs typeface="Fjalla One" panose="02000506040000020004"/>
                <a:sym typeface="+mn-ea"/>
              </a:rPr>
              <a:t>14,195,505 </a:t>
            </a:r>
            <a:endParaRPr lang="en-US" altLang="en-GB" sz="1800" dirty="0">
              <a:solidFill>
                <a:srgbClr val="8B5BF8"/>
              </a:solidFill>
              <a:latin typeface="Fjalla One" panose="02000506040000020004"/>
              <a:ea typeface="Fjalla One" panose="02000506040000020004"/>
              <a:cs typeface="Fjalla One" panose="02000506040000020004"/>
              <a:sym typeface="+mn-ea"/>
            </a:endParaRPr>
          </a:p>
          <a:p>
            <a:pPr lvl="0" algn="ctr">
              <a:buSzTx/>
            </a:pPr>
            <a:r>
              <a:rPr lang="en-US" altLang="en-GB" sz="1800" dirty="0">
                <a:solidFill>
                  <a:schemeClr val="bg1">
                    <a:lumMod val="50000"/>
                  </a:schemeClr>
                </a:solidFill>
                <a:latin typeface="Fjalla One" panose="02000506040000020004"/>
                <a:ea typeface="Fjalla One" panose="02000506040000020004"/>
                <a:cs typeface="Fjalla One" panose="02000506040000020004"/>
                <a:sym typeface="+mn-ea"/>
              </a:rPr>
              <a:t>Transaction dataset</a:t>
            </a:r>
            <a:endParaRPr lang="en-US" altLang="en-GB" sz="1800" dirty="0">
              <a:solidFill>
                <a:schemeClr val="bg1">
                  <a:lumMod val="50000"/>
                </a:schemeClr>
              </a:solidFill>
              <a:latin typeface="Fjalla One" panose="02000506040000020004"/>
              <a:ea typeface="Fjalla One" panose="02000506040000020004"/>
              <a:cs typeface="Fjalla One" panose="02000506040000020004"/>
              <a:sym typeface="+mn-ea"/>
            </a:endParaRPr>
          </a:p>
        </p:txBody>
      </p:sp>
      <p:sp>
        <p:nvSpPr>
          <p:cNvPr id="33" name="Google Shape;12124;p80"/>
          <p:cNvSpPr/>
          <p:nvPr>
            <p:custDataLst>
              <p:tags r:id="rId14"/>
            </p:custDataLst>
          </p:nvPr>
        </p:nvSpPr>
        <p:spPr>
          <a:xfrm>
            <a:off x="1308795" y="3548728"/>
            <a:ext cx="2484000" cy="1007745"/>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chemeClr val="bg1"/>
          </a:solidFill>
          <a:ln w="50800">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r>
              <a:rPr lang="en-US" altLang="en-GB" sz="2000">
                <a:solidFill>
                  <a:srgbClr val="8B5BF8"/>
                </a:solidFill>
                <a:latin typeface="Fjalla One" panose="02000506040000020004"/>
                <a:ea typeface="Fjalla One" panose="02000506040000020004"/>
                <a:cs typeface="Fjalla One" panose="02000506040000020004"/>
                <a:sym typeface="+mn-ea"/>
              </a:rPr>
              <a:t>18,442</a:t>
            </a:r>
            <a:endParaRPr lang="en-US" altLang="en-GB" sz="2000">
              <a:solidFill>
                <a:srgbClr val="8B5BF8"/>
              </a:solidFill>
              <a:latin typeface="Fjalla One" panose="02000506040000020004"/>
              <a:ea typeface="Fjalla One" panose="02000506040000020004"/>
              <a:cs typeface="Fjalla One" panose="02000506040000020004"/>
              <a:sym typeface="+mn-ea"/>
            </a:endParaRPr>
          </a:p>
          <a:p>
            <a:pPr lvl="0" algn="ctr">
              <a:buSzTx/>
            </a:pPr>
            <a:r>
              <a:rPr lang="en-US" altLang="en-GB" sz="2000">
                <a:solidFill>
                  <a:schemeClr val="bg1">
                    <a:lumMod val="50000"/>
                  </a:schemeClr>
                </a:solidFill>
                <a:latin typeface="Fjalla One" panose="02000506040000020004"/>
                <a:ea typeface="Fjalla One" panose="02000506040000020004"/>
                <a:cs typeface="Fjalla One" panose="02000506040000020004"/>
                <a:sym typeface="+mn-ea"/>
              </a:rPr>
              <a:t>Postcodes dataset</a:t>
            </a:r>
            <a:endParaRPr lang="en-US" altLang="en-GB" sz="2000">
              <a:solidFill>
                <a:schemeClr val="bg1">
                  <a:lumMod val="50000"/>
                </a:schemeClr>
              </a:solidFill>
              <a:latin typeface="Fjalla One" panose="02000506040000020004"/>
              <a:ea typeface="Fjalla One" panose="02000506040000020004"/>
              <a:cs typeface="Fjalla One" panose="02000506040000020004"/>
              <a:sym typeface="+mn-ea"/>
            </a:endParaRPr>
          </a:p>
        </p:txBody>
      </p:sp>
      <p:sp>
        <p:nvSpPr>
          <p:cNvPr id="34" name="Google Shape;12124;p80"/>
          <p:cNvSpPr/>
          <p:nvPr>
            <p:custDataLst>
              <p:tags r:id="rId15"/>
            </p:custDataLst>
          </p:nvPr>
        </p:nvSpPr>
        <p:spPr>
          <a:xfrm>
            <a:off x="5009981" y="3586733"/>
            <a:ext cx="2484000" cy="1008000"/>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chemeClr val="bg1"/>
          </a:solidFill>
          <a:ln w="50800">
            <a:solidFill>
              <a:srgbClr val="7A49A6"/>
            </a:solidFill>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r>
              <a:rPr lang="zh-CN" altLang="en-US" sz="2000" dirty="0">
                <a:solidFill>
                  <a:schemeClr val="accent2">
                    <a:lumMod val="20000"/>
                    <a:lumOff val="80000"/>
                  </a:schemeClr>
                </a:solidFill>
                <a:sym typeface="+mn-ea"/>
              </a:rPr>
              <a:t> </a:t>
            </a:r>
            <a:r>
              <a:rPr lang="en-US" altLang="en-GB" sz="2000" dirty="0">
                <a:solidFill>
                  <a:srgbClr val="8B5BF8"/>
                </a:solidFill>
                <a:latin typeface="Fjalla One" panose="02000506040000020004"/>
                <a:ea typeface="Fjalla One" panose="02000506040000020004"/>
                <a:cs typeface="Fjalla One" panose="02000506040000020004"/>
                <a:sym typeface="+mn-ea"/>
              </a:rPr>
              <a:t>2,288</a:t>
            </a:r>
            <a:endParaRPr lang="en-US" altLang="en-GB" sz="2000" dirty="0">
              <a:solidFill>
                <a:srgbClr val="8B5BF8"/>
              </a:solidFill>
              <a:latin typeface="Fjalla One" panose="02000506040000020004"/>
              <a:ea typeface="Fjalla One" panose="02000506040000020004"/>
              <a:cs typeface="Fjalla One" panose="02000506040000020004"/>
              <a:sym typeface="+mn-ea"/>
            </a:endParaRPr>
          </a:p>
          <a:p>
            <a:pPr lvl="0" algn="ctr">
              <a:buSzTx/>
            </a:pPr>
            <a:r>
              <a:rPr lang="en-US" altLang="en-GB" sz="2000" dirty="0">
                <a:solidFill>
                  <a:schemeClr val="bg1">
                    <a:lumMod val="50000"/>
                  </a:schemeClr>
                </a:solidFill>
                <a:latin typeface="Fjalla One" panose="02000506040000020004"/>
                <a:ea typeface="Fjalla One" panose="02000506040000020004"/>
                <a:cs typeface="Fjalla One" panose="02000506040000020004"/>
                <a:sym typeface="+mn-ea"/>
              </a:rPr>
              <a:t>Mean total income dataset</a:t>
            </a:r>
            <a:endParaRPr lang="en-US" altLang="en-GB" sz="2000" dirty="0">
              <a:solidFill>
                <a:schemeClr val="bg1">
                  <a:lumMod val="50000"/>
                </a:schemeClr>
              </a:solidFill>
              <a:latin typeface="Fjalla One" panose="02000506040000020004"/>
              <a:ea typeface="Fjalla One" panose="02000506040000020004"/>
              <a:cs typeface="Fjalla One" panose="02000506040000020004"/>
              <a:sym typeface="+mn-ea"/>
            </a:endParaRPr>
          </a:p>
        </p:txBody>
      </p:sp>
      <p:sp>
        <p:nvSpPr>
          <p:cNvPr id="2" name="Google Shape;12124;p80"/>
          <p:cNvSpPr/>
          <p:nvPr>
            <p:custDataLst>
              <p:tags r:id="rId16"/>
            </p:custDataLst>
          </p:nvPr>
        </p:nvSpPr>
        <p:spPr>
          <a:xfrm>
            <a:off x="6802222" y="1128395"/>
            <a:ext cx="1980000" cy="900000"/>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chemeClr val="bg1"/>
          </a:solidFill>
          <a:ln w="50800">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r>
              <a:rPr lang="en-US" altLang="en-GB" sz="1800">
                <a:solidFill>
                  <a:srgbClr val="8B5BF8"/>
                </a:solidFill>
                <a:latin typeface="Fjalla One" panose="02000506040000020004"/>
                <a:ea typeface="Fjalla One" panose="02000506040000020004"/>
                <a:cs typeface="Fjalla One" panose="02000506040000020004"/>
                <a:sym typeface="+mn-ea"/>
              </a:rPr>
              <a:t>34,978</a:t>
            </a:r>
            <a:endParaRPr lang="en-US" altLang="en-GB" sz="1800">
              <a:solidFill>
                <a:srgbClr val="8B5BF8"/>
              </a:solidFill>
              <a:latin typeface="Fjalla One" panose="02000506040000020004"/>
              <a:ea typeface="Fjalla One" panose="02000506040000020004"/>
              <a:cs typeface="Fjalla One" panose="02000506040000020004"/>
              <a:sym typeface="+mn-ea"/>
            </a:endParaRPr>
          </a:p>
          <a:p>
            <a:pPr lvl="0" algn="ctr">
              <a:buSzTx/>
            </a:pPr>
            <a:r>
              <a:rPr lang="en-US" altLang="en-GB" sz="1800">
                <a:solidFill>
                  <a:schemeClr val="bg1">
                    <a:lumMod val="50000"/>
                  </a:schemeClr>
                </a:solidFill>
                <a:latin typeface="Fjalla One" panose="02000506040000020004"/>
                <a:ea typeface="Fjalla One" panose="02000506040000020004"/>
                <a:cs typeface="Fjalla One" panose="02000506040000020004"/>
                <a:sym typeface="+mn-ea"/>
              </a:rPr>
              <a:t>Fraud dataset</a:t>
            </a:r>
            <a:endParaRPr lang="en-US" altLang="en-GB" sz="1800">
              <a:solidFill>
                <a:schemeClr val="bg1">
                  <a:lumMod val="50000"/>
                </a:schemeClr>
              </a:solidFill>
              <a:latin typeface="Fjalla One" panose="02000506040000020004"/>
              <a:ea typeface="Fjalla One" panose="02000506040000020004"/>
              <a:cs typeface="Fjalla One" panose="02000506040000020004"/>
              <a:sym typeface="+mn-ea"/>
            </a:endParaRPr>
          </a:p>
        </p:txBody>
      </p:sp>
      <p:sp>
        <p:nvSpPr>
          <p:cNvPr id="9" name="Google Shape;12136;p80"/>
          <p:cNvSpPr/>
          <p:nvPr>
            <p:custDataLst>
              <p:tags r:id="rId17"/>
            </p:custDataLst>
          </p:nvPr>
        </p:nvSpPr>
        <p:spPr>
          <a:xfrm>
            <a:off x="4468495" y="2057400"/>
            <a:ext cx="1161415" cy="37084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chemeClr val="tx2">
              <a:lumMod val="75000"/>
              <a:lumOff val="25000"/>
            </a:schemeClr>
          </a:solidFill>
          <a:ln>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endParaRPr sz="1000">
              <a:solidFill>
                <a:schemeClr val="accent2">
                  <a:lumMod val="20000"/>
                  <a:lumOff val="80000"/>
                </a:schemeClr>
              </a:solidFill>
              <a:sym typeface="+mn-ea"/>
            </a:endParaRPr>
          </a:p>
        </p:txBody>
      </p:sp>
      <p:sp>
        <p:nvSpPr>
          <p:cNvPr id="12" name="Google Shape;12136;p80"/>
          <p:cNvSpPr/>
          <p:nvPr>
            <p:custDataLst>
              <p:tags r:id="rId18"/>
            </p:custDataLst>
          </p:nvPr>
        </p:nvSpPr>
        <p:spPr>
          <a:xfrm flipH="1">
            <a:off x="1148080" y="2167255"/>
            <a:ext cx="2938780" cy="339725"/>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chemeClr val="tx2">
              <a:lumMod val="75000"/>
              <a:lumOff val="25000"/>
            </a:schemeClr>
          </a:solidFill>
          <a:ln>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endParaRPr sz="1000">
              <a:solidFill>
                <a:schemeClr val="accent2">
                  <a:lumMod val="20000"/>
                  <a:lumOff val="80000"/>
                </a:schemeClr>
              </a:solidFill>
              <a:sym typeface="+mn-ea"/>
            </a:endParaRPr>
          </a:p>
        </p:txBody>
      </p:sp>
      <p:sp>
        <p:nvSpPr>
          <p:cNvPr id="13" name="Google Shape;12136;p80"/>
          <p:cNvSpPr/>
          <p:nvPr>
            <p:custDataLst>
              <p:tags r:id="rId19"/>
            </p:custDataLst>
          </p:nvPr>
        </p:nvSpPr>
        <p:spPr>
          <a:xfrm flipH="1">
            <a:off x="3134995" y="2059940"/>
            <a:ext cx="1161415" cy="37084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chemeClr val="tx2">
              <a:lumMod val="75000"/>
              <a:lumOff val="25000"/>
            </a:schemeClr>
          </a:solidFill>
          <a:ln>
            <a:headEnd type="none" w="sm" len="sm"/>
            <a:tailEnd type="none" w="sm" len="sm"/>
          </a:ln>
        </p:spPr>
        <p:style>
          <a:lnRef idx="2">
            <a:schemeClr val="accent2">
              <a:shade val="50000"/>
            </a:schemeClr>
          </a:lnRef>
          <a:fillRef idx="1">
            <a:schemeClr val="accent2"/>
          </a:fillRef>
          <a:effectRef idx="0">
            <a:schemeClr val="accent2"/>
          </a:effectRef>
          <a:fontRef idx="minor">
            <a:schemeClr val="lt1"/>
          </a:fontRef>
        </p:style>
        <p:txBody>
          <a:bodyPr spcFirstLastPara="1" vertOverflow="overflow" horzOverflow="overflow" vert="horz" wrap="square" lIns="91425" tIns="91425" rIns="91425" bIns="91425" numCol="1" spcCol="0" rtlCol="0" fromWordArt="0" anchor="ctr" anchorCtr="0" forceAA="0" compatLnSpc="1">
            <a:noAutofit/>
          </a:bodyPr>
          <a:lstStyle/>
          <a:p>
            <a:pPr lvl="0" algn="ctr">
              <a:buSzTx/>
            </a:pPr>
            <a:endParaRPr sz="1000">
              <a:solidFill>
                <a:schemeClr val="accent2">
                  <a:lumMod val="20000"/>
                  <a:lumOff val="80000"/>
                </a:schemeClr>
              </a:solidFill>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602205" y="190972"/>
            <a:ext cx="1978324" cy="521970"/>
          </a:xfrm>
          <a:prstGeom prst="rect">
            <a:avLst/>
          </a:prstGeom>
          <a:noFill/>
        </p:spPr>
        <p:txBody>
          <a:bodyPr wrap="square" rtlCol="0">
            <a:spAutoFit/>
          </a:bodyPr>
          <a:lstStyle/>
          <a:p>
            <a:pPr algn="l"/>
            <a:r>
              <a:rPr lang="en-US" altLang="zh-CN" sz="2800" dirty="0">
                <a:solidFill>
                  <a:schemeClr val="lt1"/>
                </a:solidFill>
                <a:latin typeface="Fjalla One" panose="02000506040000020004" pitchFamily="2" charset="0"/>
                <a:ea typeface="Fjalla One" panose="02000506040000020004"/>
                <a:cs typeface="Fjalla One" panose="02000506040000020004"/>
                <a:sym typeface="+mn-ea"/>
              </a:rPr>
              <a:t>Visualization</a:t>
            </a:r>
            <a:endParaRPr lang="zh-CN" altLang="en-US" dirty="0"/>
          </a:p>
        </p:txBody>
      </p:sp>
      <p:sp>
        <p:nvSpPr>
          <p:cNvPr id="6" name="文本框 5"/>
          <p:cNvSpPr txBox="1"/>
          <p:nvPr/>
        </p:nvSpPr>
        <p:spPr>
          <a:xfrm>
            <a:off x="-150982" y="740467"/>
            <a:ext cx="5965825" cy="369332"/>
          </a:xfrm>
          <a:prstGeom prst="rect">
            <a:avLst/>
          </a:prstGeom>
          <a:noFill/>
        </p:spPr>
        <p:txBody>
          <a:bodyPr wrap="square">
            <a:spAutoFit/>
          </a:bodyPr>
          <a:lstStyle/>
          <a:p>
            <a:pPr algn="ctr"/>
            <a:r>
              <a:rPr lang="en-US" altLang="zh-CN" sz="1800" kern="100" dirty="0">
                <a:solidFill>
                  <a:schemeClr val="accent2">
                    <a:lumMod val="20000"/>
                    <a:lumOff val="80000"/>
                  </a:schemeClr>
                </a:solidFill>
                <a:latin typeface="Arial" panose="020B0604020202020204" pitchFamily="34" charset="0"/>
                <a:ea typeface="等线" panose="02010600030101010101" pitchFamily="2" charset="-122"/>
                <a:cs typeface="Arial" panose="020B0604020202020204" pitchFamily="34" charset="0"/>
                <a:sym typeface="+mn-ea"/>
              </a:rPr>
              <a:t>Number of Transactions Per Day</a:t>
            </a:r>
            <a:endParaRPr lang="zh-CN" altLang="en-US" sz="1800" kern="100" dirty="0">
              <a:solidFill>
                <a:schemeClr val="accent2">
                  <a:lumMod val="20000"/>
                  <a:lumOff val="80000"/>
                </a:schemeClr>
              </a:solidFill>
              <a:latin typeface="Arial" panose="020B0604020202020204" pitchFamily="34" charset="0"/>
              <a:ea typeface="等线" panose="02010600030101010101" pitchFamily="2" charset="-122"/>
              <a:cs typeface="Arial" panose="020B0604020202020204" pitchFamily="34" charset="0"/>
              <a:sym typeface="+mn-ea"/>
            </a:endParaRPr>
          </a:p>
        </p:txBody>
      </p:sp>
      <p:pic>
        <p:nvPicPr>
          <p:cNvPr id="2" name="图片 1" descr="微信图片_20221008212911"/>
          <p:cNvPicPr>
            <a:picLocks noChangeAspect="1"/>
          </p:cNvPicPr>
          <p:nvPr/>
        </p:nvPicPr>
        <p:blipFill rotWithShape="1">
          <a:blip r:embed="rId1"/>
          <a:srcRect l="4440" t="11277" r="6125" b="5254"/>
          <a:stretch>
            <a:fillRect/>
          </a:stretch>
        </p:blipFill>
        <p:spPr>
          <a:xfrm>
            <a:off x="83334" y="1084979"/>
            <a:ext cx="5497195" cy="3571240"/>
          </a:xfrm>
          <a:prstGeom prst="roundRect">
            <a:avLst/>
          </a:prstGeom>
        </p:spPr>
      </p:pic>
      <p:sp>
        <p:nvSpPr>
          <p:cNvPr id="4" name="椭圆 3"/>
          <p:cNvSpPr/>
          <p:nvPr/>
        </p:nvSpPr>
        <p:spPr>
          <a:xfrm rot="20743812">
            <a:off x="533678" y="3517741"/>
            <a:ext cx="2219325" cy="680347"/>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椭圆 9"/>
          <p:cNvSpPr/>
          <p:nvPr/>
        </p:nvSpPr>
        <p:spPr>
          <a:xfrm rot="20743812">
            <a:off x="3029948" y="3175902"/>
            <a:ext cx="2273004" cy="687549"/>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圆角矩形 9"/>
          <p:cNvSpPr/>
          <p:nvPr/>
        </p:nvSpPr>
        <p:spPr>
          <a:xfrm>
            <a:off x="5814843" y="1660449"/>
            <a:ext cx="3162972" cy="2472530"/>
          </a:xfrm>
          <a:prstGeom prst="roundRect">
            <a:avLst/>
          </a:prstGeom>
          <a:solidFill>
            <a:schemeClr val="tx2">
              <a:lumMod val="10000"/>
              <a:lumOff val="9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bg1"/>
              </a:buClr>
            </a:pPr>
            <a:r>
              <a:rPr lang="en-US" altLang="zh-CN" sz="2000" dirty="0">
                <a:solidFill>
                  <a:schemeClr val="bg1"/>
                </a:solidFill>
                <a:latin typeface="+mj-lt"/>
              </a:rPr>
              <a:t>Observation</a:t>
            </a:r>
            <a:endParaRPr lang="en-US" altLang="zh-CN" sz="2000" dirty="0">
              <a:solidFill>
                <a:schemeClr val="bg1"/>
              </a:solidFill>
              <a:latin typeface="+mj-lt"/>
              <a:ea typeface="Fjalla One" panose="02000506040000020004"/>
              <a:cs typeface="Fjalla One" panose="02000506040000020004"/>
            </a:endParaRPr>
          </a:p>
          <a:p>
            <a:pPr marL="285750" indent="-285750">
              <a:buClr>
                <a:schemeClr val="bg1"/>
              </a:buClr>
              <a:buFont typeface="Arial" panose="020B0604020202020204" pitchFamily="34" charset="0"/>
              <a:buChar char="•"/>
            </a:pPr>
            <a:endParaRPr lang="en-US" altLang="zh-CN" sz="1600" dirty="0">
              <a:solidFill>
                <a:schemeClr val="accent2">
                  <a:lumMod val="20000"/>
                  <a:lumOff val="80000"/>
                </a:schemeClr>
              </a:solidFill>
              <a:latin typeface="+mj-lt"/>
              <a:ea typeface="Fjalla One" panose="02000506040000020004"/>
              <a:cs typeface="Fjalla One" panose="02000506040000020004"/>
            </a:endParaRPr>
          </a:p>
          <a:p>
            <a:pPr marL="285750" indent="-285750">
              <a:buClr>
                <a:schemeClr val="bg1"/>
              </a:buClr>
              <a:buFont typeface="Arial" panose="020B0604020202020204" pitchFamily="34" charset="0"/>
              <a:buChar char="•"/>
            </a:pPr>
            <a:r>
              <a:rPr lang="en-US" altLang="zh-CN" sz="1600" dirty="0">
                <a:solidFill>
                  <a:schemeClr val="accent2">
                    <a:lumMod val="20000"/>
                    <a:lumOff val="80000"/>
                  </a:schemeClr>
                </a:solidFill>
                <a:latin typeface="+mj-lt"/>
                <a:ea typeface="Fjalla One" panose="02000506040000020004"/>
                <a:cs typeface="Fjalla One" panose="02000506040000020004"/>
              </a:rPr>
              <a:t> Similar trend each year</a:t>
            </a:r>
            <a:endParaRPr lang="en-US" altLang="zh-CN" sz="1600" dirty="0">
              <a:solidFill>
                <a:schemeClr val="accent2">
                  <a:lumMod val="20000"/>
                  <a:lumOff val="80000"/>
                </a:schemeClr>
              </a:solidFill>
              <a:latin typeface="+mj-lt"/>
              <a:ea typeface="Fjalla One" panose="02000506040000020004"/>
              <a:cs typeface="Fjalla One" panose="02000506040000020004"/>
            </a:endParaRPr>
          </a:p>
          <a:p>
            <a:pPr marL="342900" indent="-342900">
              <a:buClr>
                <a:schemeClr val="bg1"/>
              </a:buClr>
              <a:buFont typeface="Arial" panose="020B0604020202020204" pitchFamily="34" charset="0"/>
              <a:buChar char="•"/>
            </a:pPr>
            <a:endParaRPr lang="en-US" altLang="zh-CN" sz="1600" dirty="0">
              <a:solidFill>
                <a:schemeClr val="accent2">
                  <a:lumMod val="20000"/>
                  <a:lumOff val="80000"/>
                </a:schemeClr>
              </a:solidFill>
              <a:latin typeface="+mj-lt"/>
              <a:ea typeface="Fjalla One" panose="02000506040000020004"/>
              <a:cs typeface="Fjalla One" panose="02000506040000020004"/>
            </a:endParaRPr>
          </a:p>
          <a:p>
            <a:pPr marL="342900" indent="-342900">
              <a:buClr>
                <a:schemeClr val="bg1"/>
              </a:buClr>
              <a:buFont typeface="Arial" panose="020B0604020202020204" pitchFamily="34" charset="0"/>
              <a:buChar char="•"/>
            </a:pPr>
            <a:r>
              <a:rPr lang="en-US" altLang="zh-CN" sz="1600" dirty="0">
                <a:solidFill>
                  <a:schemeClr val="accent2">
                    <a:lumMod val="20000"/>
                    <a:lumOff val="80000"/>
                  </a:schemeClr>
                </a:solidFill>
                <a:latin typeface="+mj-lt"/>
                <a:ea typeface="Fjalla One" panose="02000506040000020004"/>
                <a:cs typeface="Fjalla One" panose="02000506040000020004"/>
              </a:rPr>
              <a:t>High volume of transactions during Christmas and the Summer Holiday</a:t>
            </a:r>
            <a:endParaRPr lang="en-US" altLang="zh-CN" sz="1600" dirty="0">
              <a:solidFill>
                <a:schemeClr val="accent2">
                  <a:lumMod val="20000"/>
                  <a:lumOff val="80000"/>
                </a:schemeClr>
              </a:solidFill>
              <a:latin typeface="+mj-lt"/>
              <a:ea typeface="Fjalla One" panose="02000506040000020004"/>
              <a:cs typeface="Fjalla One" panose="020005060400000200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p:cTn id="13" dur="1000" fill="hold"/>
                                        <p:tgtEl>
                                          <p:spTgt spid="10"/>
                                        </p:tgtEl>
                                        <p:attrNameLst>
                                          <p:attrName>ppt_w</p:attrName>
                                        </p:attrNameLst>
                                      </p:cBhvr>
                                      <p:tavLst>
                                        <p:tav tm="0">
                                          <p:val>
                                            <p:fltVal val="0"/>
                                          </p:val>
                                        </p:tav>
                                        <p:tav tm="100000">
                                          <p:val>
                                            <p:strVal val="#ppt_w"/>
                                          </p:val>
                                        </p:tav>
                                      </p:tavLst>
                                    </p:anim>
                                    <p:anim calcmode="lin" valueType="num">
                                      <p:cBhvr>
                                        <p:cTn id="14" dur="1000" fill="hold"/>
                                        <p:tgtEl>
                                          <p:spTgt spid="10"/>
                                        </p:tgtEl>
                                        <p:attrNameLst>
                                          <p:attrName>ppt_h</p:attrName>
                                        </p:attrNameLst>
                                      </p:cBhvr>
                                      <p:tavLst>
                                        <p:tav tm="0">
                                          <p:val>
                                            <p:fltVal val="0"/>
                                          </p:val>
                                        </p:tav>
                                        <p:tav tm="100000">
                                          <p:val>
                                            <p:strVal val="#ppt_h"/>
                                          </p:val>
                                        </p:tav>
                                      </p:tavLst>
                                    </p:anim>
                                    <p:anim calcmode="lin" valueType="num">
                                      <p:cBhvr>
                                        <p:cTn id="15" dur="1000" fill="hold"/>
                                        <p:tgtEl>
                                          <p:spTgt spid="10"/>
                                        </p:tgtEl>
                                        <p:attrNameLst>
                                          <p:attrName>style.rotation</p:attrName>
                                        </p:attrNameLst>
                                      </p:cBhvr>
                                      <p:tavLst>
                                        <p:tav tm="0">
                                          <p:val>
                                            <p:fltVal val="90"/>
                                          </p:val>
                                        </p:tav>
                                        <p:tav tm="100000">
                                          <p:val>
                                            <p:fltVal val="0"/>
                                          </p:val>
                                        </p:tav>
                                      </p:tavLst>
                                    </p:anim>
                                    <p:animEffect transition="in" filter="fade">
                                      <p:cBhvr>
                                        <p:cTn id="16"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Lst>
  </p:timing>
</p:sld>
</file>

<file path=ppt/tags/tag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10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0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0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0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0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0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0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0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0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0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0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1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1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1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1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1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1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16.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101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1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1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2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2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2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2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2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2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2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2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2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2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3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3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3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3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3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3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3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3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3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3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4.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4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4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4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4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4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4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4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4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4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4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50.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51.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1052.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53.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54.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1055.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1056.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57.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58.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59.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60.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61.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6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63.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106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6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6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6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6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6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7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7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7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7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7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7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7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7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7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7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8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8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8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8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8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8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8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8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8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8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9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9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09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9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9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9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9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9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9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9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11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0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0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0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0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0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0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0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0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0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0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1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1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1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1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1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1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1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1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1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1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2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2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2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2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2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2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2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2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2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2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3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3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3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3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3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3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3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3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3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3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4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4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4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4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4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4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4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4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4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4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5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5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5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5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5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5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5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5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5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5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6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6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6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6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6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6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6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6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6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6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7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7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7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7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17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7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7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7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7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7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8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8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8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8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8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8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8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8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8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8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9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9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9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9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9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9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9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9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9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9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2.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12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00.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120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0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0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0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0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0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20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0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0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1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21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1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1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1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1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1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1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1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1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2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2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2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2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2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2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2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2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2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2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2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3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3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23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3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3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3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3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3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3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3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4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4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4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4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4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4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4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4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4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249.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12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5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5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5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25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5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5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5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5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5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5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6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26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6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6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6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6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6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6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6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6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7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7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7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7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27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7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7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7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7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7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2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8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8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28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83.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284.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285.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1286.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287.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1288.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289.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12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9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3.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1294.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1295.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1296.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1297.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1298.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1299.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1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00.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1301.xml><?xml version="1.0" encoding="utf-8"?>
<p:tagLst xmlns:p="http://schemas.openxmlformats.org/presentationml/2006/main">
  <p:tag name="COMMONDATA" val="eyJoZGlkIjoiOGY0MDE3YmI4ZjNmY2EzNzZlYzkyMDc0ZTNhZWUyYTUifQ=="/>
</p:tagLst>
</file>

<file path=ppt/tags/tag13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4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4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4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4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4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4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4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4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4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4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5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5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5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5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5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5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6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6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6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6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6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6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6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6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6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6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7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7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7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7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7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7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7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7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7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7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8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8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8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8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8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8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8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8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8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8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9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9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9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9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9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9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9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9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9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9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2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20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0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0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0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0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0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0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0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0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0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1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1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1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1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1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1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1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1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1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1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2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2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2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2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2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2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2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2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2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2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3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3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3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3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3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3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3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3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3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3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4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4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4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4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4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4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4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4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4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4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5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5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5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5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5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5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5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5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5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5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6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6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6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6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6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6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6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6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6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6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70.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271.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272.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273.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274.xml><?xml version="1.0" encoding="utf-8"?>
<p:tagLst xmlns:p="http://schemas.openxmlformats.org/presentationml/2006/main">
  <p:tag name="KSO_WM_UNIT_LINE_FORE_SCHEMECOLOR_INDEX_BRIGHTNESS" val="0"/>
  <p:tag name="KSO_WM_UNIT_LINE_FORE_SCHEMECOLOR_INDEX" val="9"/>
  <p:tag name="KSO_WM_UNIT_LINE_FILL_TYPE" val="2"/>
</p:tagLst>
</file>

<file path=ppt/tags/tag275.xml><?xml version="1.0" encoding="utf-8"?>
<p:tagLst xmlns:p="http://schemas.openxmlformats.org/presentationml/2006/main">
  <p:tag name="KSO_WM_UNIT_LINE_FORE_SCHEMECOLOR_INDEX_BRIGHTNESS" val="0"/>
  <p:tag name="KSO_WM_UNIT_LINE_FORE_SCHEMECOLOR_INDEX" val="9"/>
  <p:tag name="KSO_WM_UNIT_LINE_FILL_TYPE" val="2"/>
</p:tagLst>
</file>

<file path=ppt/tags/tag276.xml><?xml version="1.0" encoding="utf-8"?>
<p:tagLst xmlns:p="http://schemas.openxmlformats.org/presentationml/2006/main">
  <p:tag name="KSO_WM_UNIT_LINE_FORE_SCHEMECOLOR_INDEX_BRIGHTNESS" val="0"/>
  <p:tag name="KSO_WM_UNIT_LINE_FORE_SCHEMECOLOR_INDEX" val="9"/>
  <p:tag name="KSO_WM_UNIT_LINE_FILL_TYPE" val="2"/>
</p:tagLst>
</file>

<file path=ppt/tags/tag277.xml><?xml version="1.0" encoding="utf-8"?>
<p:tagLst xmlns:p="http://schemas.openxmlformats.org/presentationml/2006/main">
  <p:tag name="KSO_WM_UNIT_LINE_FORE_SCHEMECOLOR_INDEX_BRIGHTNESS" val="0"/>
  <p:tag name="KSO_WM_UNIT_LINE_FORE_SCHEMECOLOR_INDEX" val="9"/>
  <p:tag name="KSO_WM_UNIT_LINE_FILL_TYPE" val="2"/>
</p:tagLst>
</file>

<file path=ppt/tags/tag278.xml><?xml version="1.0" encoding="utf-8"?>
<p:tagLst xmlns:p="http://schemas.openxmlformats.org/presentationml/2006/main">
  <p:tag name="KSO_WM_UNIT_LINE_FORE_SCHEMECOLOR_INDEX_BRIGHTNESS" val="0"/>
  <p:tag name="KSO_WM_UNIT_LINE_FORE_SCHEMECOLOR_INDEX" val="9"/>
  <p:tag name="KSO_WM_UNIT_LINE_FILL_TYPE" val="2"/>
</p:tagLst>
</file>

<file path=ppt/tags/tag279.xml><?xml version="1.0" encoding="utf-8"?>
<p:tagLst xmlns:p="http://schemas.openxmlformats.org/presentationml/2006/main">
  <p:tag name="KSO_WM_UNIT_LINE_FORE_SCHEMECOLOR_INDEX_BRIGHTNESS" val="0"/>
  <p:tag name="KSO_WM_UNIT_LINE_FORE_SCHEMECOLOR_INDEX" val="7"/>
  <p:tag name="KSO_WM_UNIT_LINE_FILL_TYPE" val="2"/>
</p:tagLst>
</file>

<file path=ppt/tags/tag2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80.xml><?xml version="1.0" encoding="utf-8"?>
<p:tagLst xmlns:p="http://schemas.openxmlformats.org/presentationml/2006/main">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3"/>
  <p:tag name="KSO_WM_UNIT_TEXT_FILL_TYPE" val="1"/>
</p:tagLst>
</file>

<file path=ppt/tags/tag281.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282.xml><?xml version="1.0" encoding="utf-8"?>
<p:tagLst xmlns:p="http://schemas.openxmlformats.org/presentationml/2006/main">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283.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284.xml><?xml version="1.0" encoding="utf-8"?>
<p:tagLst xmlns:p="http://schemas.openxmlformats.org/presentationml/2006/main">
  <p:tag name="KSO_WM_UNIT_LINE_FORE_SCHEMECOLOR_INDEX_BRIGHTNESS" val="0"/>
  <p:tag name="KSO_WM_UNIT_LINE_FORE_SCHEMECOLOR_INDEX" val="7"/>
  <p:tag name="KSO_WM_UNIT_LINE_FILL_TYPE" val="2"/>
</p:tagLst>
</file>

<file path=ppt/tags/tag285.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3"/>
  <p:tag name="KSO_WM_UNIT_TEXT_FILL_TYPE" val="1"/>
</p:tagLst>
</file>

<file path=ppt/tags/tag286.xml><?xml version="1.0" encoding="utf-8"?>
<p:tagLst xmlns:p="http://schemas.openxmlformats.org/presentationml/2006/main">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287.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28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89.xml><?xml version="1.0" encoding="utf-8"?>
<p:tagLst xmlns:p="http://schemas.openxmlformats.org/presentationml/2006/main">
  <p:tag name="KSO_WM_UNIT_LINE_FORE_SCHEMECOLOR_INDEX_BRIGHTNESS" val="0"/>
  <p:tag name="KSO_WM_UNIT_LINE_FORE_SCHEMECOLOR_INDEX" val="7"/>
  <p:tag name="KSO_WM_UNIT_LINE_FILL_TYPE" val="2"/>
</p:tagLst>
</file>

<file path=ppt/tags/tag2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290.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3"/>
  <p:tag name="KSO_WM_UNIT_TEXT_FILL_TYPE" val="1"/>
</p:tagLst>
</file>

<file path=ppt/tags/tag291.xml><?xml version="1.0" encoding="utf-8"?>
<p:tagLst xmlns:p="http://schemas.openxmlformats.org/presentationml/2006/main">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292.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29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94.xml><?xml version="1.0" encoding="utf-8"?>
<p:tagLst xmlns:p="http://schemas.openxmlformats.org/presentationml/2006/main">
  <p:tag name="KSO_WM_UNIT_LINE_FORE_SCHEMECOLOR_INDEX_BRIGHTNESS" val="0"/>
  <p:tag name="KSO_WM_UNIT_LINE_FORE_SCHEMECOLOR_INDEX" val="7"/>
  <p:tag name="KSO_WM_UNIT_LINE_FILL_TYPE" val="2"/>
</p:tagLst>
</file>

<file path=ppt/tags/tag295.xml><?xml version="1.0" encoding="utf-8"?>
<p:tagLst xmlns:p="http://schemas.openxmlformats.org/presentationml/2006/main">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3"/>
  <p:tag name="KSO_WM_UNIT_TEXT_FILL_TYPE" val="1"/>
</p:tagLst>
</file>

<file path=ppt/tags/tag296.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297.xml><?xml version="1.0" encoding="utf-8"?>
<p:tagLst xmlns:p="http://schemas.openxmlformats.org/presentationml/2006/main">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298.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299.xml><?xml version="1.0" encoding="utf-8"?>
<p:tagLst xmlns:p="http://schemas.openxmlformats.org/presentationml/2006/main">
  <p:tag name="KSO_WM_UNIT_LINE_FORE_SCHEMECOLOR_INDEX_BRIGHTNESS" val="0"/>
  <p:tag name="KSO_WM_UNIT_LINE_FORE_SCHEMECOLOR_INDEX" val="7"/>
  <p:tag name="KSO_WM_UNIT_LINE_FILL_TYPE" val="2"/>
</p:tagLst>
</file>

<file path=ppt/tags/tag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00.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3"/>
  <p:tag name="KSO_WM_UNIT_TEXT_FILL_TYPE" val="1"/>
</p:tagLst>
</file>

<file path=ppt/tags/tag301.xml><?xml version="1.0" encoding="utf-8"?>
<p:tagLst xmlns:p="http://schemas.openxmlformats.org/presentationml/2006/main">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302.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30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04.xml><?xml version="1.0" encoding="utf-8"?>
<p:tagLst xmlns:p="http://schemas.openxmlformats.org/presentationml/2006/main">
  <p:tag name="KSO_WM_UNIT_LINE_FORE_SCHEMECOLOR_INDEX_BRIGHTNESS" val="0"/>
  <p:tag name="KSO_WM_UNIT_LINE_FORE_SCHEMECOLOR_INDEX" val="7"/>
  <p:tag name="KSO_WM_UNIT_LINE_FILL_TYPE" val="2"/>
</p:tagLst>
</file>

<file path=ppt/tags/tag305.xml><?xml version="1.0" encoding="utf-8"?>
<p:tagLst xmlns:p="http://schemas.openxmlformats.org/presentationml/2006/main">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3"/>
  <p:tag name="KSO_WM_UNIT_TEXT_FILL_TYPE" val="1"/>
</p:tagLst>
</file>

<file path=ppt/tags/tag306.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307.xml><?xml version="1.0" encoding="utf-8"?>
<p:tagLst xmlns:p="http://schemas.openxmlformats.org/presentationml/2006/main">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308.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309.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3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10.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311.xml><?xml version="1.0" encoding="utf-8"?>
<p:tagLst xmlns:p="http://schemas.openxmlformats.org/presentationml/2006/main">
  <p:tag name="KSO_WM_UNIT_PLACING_PICTURE_USER_VIEWPORT" val="{&quot;height&quot;:1536.3779527559054,&quot;width&quot;:1536.3779527559054}"/>
</p:tagLst>
</file>

<file path=ppt/tags/tag31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13.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31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1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1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1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1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1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2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2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2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2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2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2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2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2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2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2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3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3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3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3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3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3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3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3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3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3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4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4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4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4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4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4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4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4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4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4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5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5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5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5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5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5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5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5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5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5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6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6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6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6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6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6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6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6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6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6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7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7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7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7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7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7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7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7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7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7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8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8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8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8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8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8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8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8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8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8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9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9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9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9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9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9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9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9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9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39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0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0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0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0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0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0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0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0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0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0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1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1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1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1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1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1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1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1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1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1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2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2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2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2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2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2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2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2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2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2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3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3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3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3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3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3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3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3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3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3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4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4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4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4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4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4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4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4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4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4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50.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45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5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5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5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5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5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5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5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5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6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6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6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6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6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6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6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6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6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6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7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7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7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7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7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7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7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7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7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7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8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8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8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8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8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8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8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8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8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8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9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9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9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9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9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9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9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9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9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99.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0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0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0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0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0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0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0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0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0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0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1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1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1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1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1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1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1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1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1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1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2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2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2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2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2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2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2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2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2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2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3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3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3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3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3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3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3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3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3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3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4.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4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4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4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4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4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4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4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4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4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4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5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5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52.xml><?xml version="1.0" encoding="utf-8"?>
<p:tagLst xmlns:p="http://schemas.openxmlformats.org/presentationml/2006/main">
  <p:tag name="KSO_WM_UNIT_VALUE" val="1287*1693"/>
  <p:tag name="KSO_WM_UNIT_HIGHLIGHT" val="0"/>
  <p:tag name="KSO_WM_UNIT_COMPATIBLE" val="0"/>
  <p:tag name="KSO_WM_UNIT_DIAGRAM_ISNUMVISUAL" val="0"/>
  <p:tag name="KSO_WM_UNIT_DIAGRAM_ISREFERUNIT" val="0"/>
  <p:tag name="KSO_WM_DIAGRAM_GROUP_CODE" val="ζ1-1"/>
  <p:tag name="KSO_WM_UNIT_TYPE" val="d"/>
  <p:tag name="KSO_WM_UNIT_INDEX" val="1"/>
  <p:tag name="KSO_WM_UNIT_ID" val="diagram20201245_1*d*1"/>
  <p:tag name="KSO_WM_TEMPLATE_CATEGORY" val="diagram"/>
  <p:tag name="KSO_WM_TEMPLATE_INDEX" val="20201245"/>
  <p:tag name="KSO_WM_UNIT_LAYERLEVEL" val="1"/>
  <p:tag name="KSO_WM_TAG_VERSION" val="1.0"/>
  <p:tag name="KSO_WM_BEAUTIFY_FLAG" val="#wm#"/>
  <p:tag name="KSO_WM_UNIT_USESOURCEFORMAT_APPLY" val="1"/>
  <p:tag name="KSO_WM_UNIT_PLACING_PICTURE_USER_VIEWPORT" val="{&quot;height&quot;:5478,&quot;width&quot;:7206}"/>
</p:tagLst>
</file>

<file path=ppt/tags/tag55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i"/>
  <p:tag name="KSO_WM_UNIT_INDEX" val="1"/>
  <p:tag name="KSO_WM_UNIT_ID" val="diagram20201245_1*i*1"/>
  <p:tag name="KSO_WM_TEMPLATE_CATEGORY" val="diagram"/>
  <p:tag name="KSO_WM_TEMPLATE_INDEX" val="20201245"/>
  <p:tag name="KSO_WM_UNIT_LAYERLEVEL" val="1"/>
  <p:tag name="KSO_WM_TAG_VERSION" val="1.0"/>
  <p:tag name="KSO_WM_BEAUTIFY_FLAG" val="#wm#"/>
  <p:tag name="KSO_WM_UNIT_USESOURCEFORMAT_APPLY" val="1"/>
</p:tagLst>
</file>

<file path=ppt/tags/tag554.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4"/>
  <p:tag name="KSO_WM_UNIT_ID" val="diagram20201245_1*ζ_h_i*1_1_4"/>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55.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5"/>
  <p:tag name="KSO_WM_UNIT_ID" val="diagram20201245_1*ζ_h_i*1_1_5"/>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56.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6"/>
  <p:tag name="KSO_WM_UNIT_ID" val="diagram20201245_1*ζ_h_i*1_1_6"/>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57.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7"/>
  <p:tag name="KSO_WM_UNIT_ID" val="diagram20201245_1*ζ_h_i*1_1_7"/>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58.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8"/>
  <p:tag name="KSO_WM_UNIT_ID" val="diagram20201245_1*ζ_h_i*1_1_8"/>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59.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9"/>
  <p:tag name="KSO_WM_UNIT_ID" val="diagram20201245_1*ζ_h_i*1_1_9"/>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60.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0"/>
  <p:tag name="KSO_WM_UNIT_ID" val="diagram20201245_1*ζ_h_i*1_1_10"/>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61.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1"/>
  <p:tag name="KSO_WM_UNIT_ID" val="diagram20201245_1*ζ_h_i*1_1_11"/>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62.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2"/>
  <p:tag name="KSO_WM_UNIT_ID" val="diagram20201245_1*ζ_h_i*1_1_12"/>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63.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3"/>
  <p:tag name="KSO_WM_UNIT_ID" val="diagram20201245_1*ζ_h_i*1_1_13"/>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64.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4"/>
  <p:tag name="KSO_WM_UNIT_ID" val="diagram20201245_1*ζ_h_i*1_1_14"/>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65.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5"/>
  <p:tag name="KSO_WM_UNIT_ID" val="diagram20201245_1*ζ_h_i*1_1_15"/>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66.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6"/>
  <p:tag name="KSO_WM_UNIT_ID" val="diagram20201245_1*ζ_h_i*1_1_16"/>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67.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7"/>
  <p:tag name="KSO_WM_UNIT_ID" val="diagram20201245_1*ζ_h_i*1_1_17"/>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68.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8"/>
  <p:tag name="KSO_WM_UNIT_ID" val="diagram20201245_1*ζ_h_i*1_1_18"/>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69.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9"/>
  <p:tag name="KSO_WM_UNIT_ID" val="diagram20201245_1*ζ_h_i*1_1_19"/>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70.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0"/>
  <p:tag name="KSO_WM_UNIT_ID" val="diagram20201245_1*ζ_h_i*1_1_20"/>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71.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01245_1*ζ_h_i*1_1_1"/>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13"/>
  <p:tag name="KSO_WM_UNIT_TEXT_FILL_TYPE" val="1"/>
  <p:tag name="KSO_WM_UNIT_USESOURCEFORMAT_APPLY" val="1"/>
</p:tagLst>
</file>

<file path=ppt/tags/tag572.xml><?xml version="1.0" encoding="utf-8"?>
<p:tagLst xmlns:p="http://schemas.openxmlformats.org/presentationml/2006/main">
  <p:tag name="KSO_WM_UNIT_DIAGRAM_MODELTYPE" val="partialZoo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1"/>
  <p:tag name="KSO_WM_UNIT_ID" val="diagram20201245_1*ζ_h_i*1_1_21"/>
  <p:tag name="KSO_WM_TEMPLATE_CATEGORY" val="diagram"/>
  <p:tag name="KSO_WM_TEMPLATE_INDEX" val="20201245"/>
  <p:tag name="KSO_WM_UNIT_LAYERLEVEL" val="1_1_1"/>
  <p:tag name="KSO_WM_TAG_VERSION" val="1.0"/>
  <p:tag name="KSO_WM_BEAUTIFY_FLAG" val="#wm#"/>
  <p:tag name="KSO_WM_PARTIAL_ZOOM_TEMPLATE_ID" val="0"/>
  <p:tag name="KSO_WM_PARTIAL_ZOOM_ORG_WIDTH" val="3540"/>
  <p:tag name="KSO_WM_PARTIAL_ZOOM_ORG_HEIGHT" val="3540"/>
  <p:tag name="KSO_WM_PARTIAL_ZOOM_CONFIRM_ZOOM_AREA" val="1"/>
  <p:tag name="KSO_WM_UNIT_PARTIAL_ZOOM_MAGNIFICATION" val="154"/>
  <p:tag name="KSO_WM_UNIT_PARTIAL_ZOOM_CHECKED_STATAUS" val="0"/>
  <p:tag name="KSO_WM_UNIT_TEXT_FILL_FORE_SCHEMECOLOR_INDEX" val="2"/>
  <p:tag name="KSO_WM_UNIT_TEXT_FILL_TYPE" val="1"/>
  <p:tag name="KSO_WM_UNIT_USESOURCEFORMAT_APPLY" val="1"/>
</p:tagLst>
</file>

<file path=ppt/tags/tag573.xml><?xml version="1.0" encoding="utf-8"?>
<p:tagLst xmlns:p="http://schemas.openxmlformats.org/presentationml/2006/main">
  <p:tag name="KSO_WM_SLIDE_ID" val="diagram20201245_1"/>
  <p:tag name="KSO_WM_TEMPLATE_SUBCATEGORY" val="6"/>
  <p:tag name="KSO_WM_SLIDE_TYPE" val="text"/>
  <p:tag name="KSO_WM_SLIDE_SUBTYPE" val="picTxt"/>
  <p:tag name="KSO_WM_SLIDE_ITEM_CNT" val="1"/>
  <p:tag name="KSO_WM_SLIDE_INDEX" val="1"/>
  <p:tag name="KSO_WM_SLIDE_SIZE" val="511.45*569.1"/>
  <p:tag name="KSO_WM_SLIDE_POSITION" val="332.85*56.6"/>
  <p:tag name="KSO_WM_DIAGRAM_GROUP_CODE" val="ζ1-1"/>
  <p:tag name="KSO_WM_SLIDE_DIAGTYPE" val="ζ"/>
  <p:tag name="KSO_WM_TAG_VERSION" val="1.0"/>
  <p:tag name="KSO_WM_BEAUTIFY_FLAG" val="#wm#"/>
  <p:tag name="KSO_WM_TEMPLATE_CATEGORY" val="diagram"/>
  <p:tag name="KSO_WM_TEMPLATE_INDEX" val="20201245"/>
  <p:tag name="KSO_WM_SLIDE_LAYOUT" val="a_d_f_ζ"/>
  <p:tag name="KSO_WM_SLIDE_LAYOUT_CNT" val="1_1_1_1"/>
  <p:tag name="KSO_WM_TEMPLATE_THUMBS_INDEX" val="1"/>
</p:tagLst>
</file>

<file path=ppt/tags/tag574.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75.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57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7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7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7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8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8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8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8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8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8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8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8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8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8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9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9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59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59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0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0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0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0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0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0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0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0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0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0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1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1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1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1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1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1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1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1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1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1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2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2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2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2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2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2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2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2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2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2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3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3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3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3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3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3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3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3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3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3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4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4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4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4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4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4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4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4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4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4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5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5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5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5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5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5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5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5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5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5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6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6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6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6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6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6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6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6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6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6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7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7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7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7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7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7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7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7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7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7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8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8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8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8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8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8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68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8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8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8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9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9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9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9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9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9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9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9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9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69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0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0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0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0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0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0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0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0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0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0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1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1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12.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71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1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1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1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1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1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1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2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2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2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2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2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2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2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2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2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2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3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3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3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3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3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3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3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3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3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3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4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4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4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4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4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4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4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4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4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4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5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5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5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5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5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5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5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5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5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5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6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61.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76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6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64.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6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6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6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6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6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7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7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7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7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7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7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7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7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7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7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8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8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8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8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8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8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8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8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8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8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9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9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9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9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79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99.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8.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8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00.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801.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802.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803.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804.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805.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806.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807.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80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0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1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1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1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13.xml><?xml version="1.0" encoding="utf-8"?>
<p:tagLst xmlns:p="http://schemas.openxmlformats.org/presentationml/2006/main">
  <p:tag name="KSO_WM_UNIT_FILL_FORE_SCHEMECOLOR_INDEX_BRIGHTNESS" val="0"/>
  <p:tag name="KSO_WM_UNIT_FILL_FORE_SCHEMECOLOR_INDEX" val="7"/>
  <p:tag name="KSO_WM_UNIT_FILL_TYPE" val="1"/>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814.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815.xml><?xml version="1.0" encoding="utf-8"?>
<p:tagLst xmlns:p="http://schemas.openxmlformats.org/presentationml/2006/main">
  <p:tag name="KSO_WM_UNIT_FILL_FORE_SCHEMECOLOR_INDEX_BRIGHTNESS" val="0"/>
  <p:tag name="KSO_WM_UNIT_FILL_FORE_SCHEMECOLOR_INDEX" val="8"/>
  <p:tag name="KSO_WM_UNIT_FILL_TYPE" val="1"/>
  <p:tag name="KSO_WM_UNIT_LINE_FORE_SCHEMECOLOR_INDEX_BRIGHTNESS" val="0"/>
  <p:tag name="KSO_WM_UNIT_LINE_FORE_SCHEMECOLOR_INDEX" val="7"/>
  <p:tag name="KSO_WM_UNIT_LINE_FILL_TYPE" val="2"/>
  <p:tag name="KSO_WM_UNIT_TEXT_FILL_FORE_SCHEMECOLOR_INDEX_BRIGHTNESS" val="0"/>
  <p:tag name="KSO_WM_UNIT_TEXT_FILL_FORE_SCHEMECOLOR_INDEX" val="13"/>
  <p:tag name="KSO_WM_UNIT_TEXT_FILL_TYPE" val="1"/>
</p:tagLst>
</file>

<file path=ppt/tags/tag816.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817.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81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1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20.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821.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82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2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24.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825.xml><?xml version="1.0" encoding="utf-8"?>
<p:tagLst xmlns:p="http://schemas.openxmlformats.org/presentationml/2006/main">
  <p:tag name="KSO_WM_UNIT_TEXT_FILL_FORE_SCHEMECOLOR_INDEX_BRIGHTNESS" val="0"/>
  <p:tag name="KSO_WM_UNIT_TEXT_FILL_FORE_SCHEMECOLOR_INDEX" val="3"/>
  <p:tag name="KSO_WM_UNIT_TEXT_FILL_TYPE" val="1"/>
</p:tagLst>
</file>

<file path=ppt/tags/tag82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2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2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2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8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30.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83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3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3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3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3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83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3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3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3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4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4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4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84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4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4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4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84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4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4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5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85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5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5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54.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85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5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5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5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85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6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6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6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6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6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6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6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6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6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6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7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7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7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7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74.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87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7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7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7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7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88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8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89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9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0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0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0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0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04.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0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0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0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0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0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1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1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1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1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1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1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1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1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1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1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2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2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2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2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2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2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2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2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2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2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3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3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3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3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3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3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3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3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3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3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4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4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4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4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4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4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4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4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4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4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5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5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5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5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5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5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5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5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5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5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6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6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6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6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6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6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6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67.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96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6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7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7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7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7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7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7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7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7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7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7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8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8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8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8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8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8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8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8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8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8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9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9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9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9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9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9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9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9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9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99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heme/theme1.xml><?xml version="1.0" encoding="utf-8"?>
<a:theme xmlns:a="http://schemas.openxmlformats.org/drawingml/2006/main" name="3_Technology Consulting by Slidesgo">
  <a:themeElements>
    <a:clrScheme name="">
      <a:dk1>
        <a:srgbClr val="4F0070"/>
      </a:dk1>
      <a:lt1>
        <a:srgbClr val="4F0070"/>
      </a:lt1>
      <a:dk2>
        <a:srgbClr val="FFFFFF"/>
      </a:dk2>
      <a:lt2>
        <a:srgbClr val="FFFFFF"/>
      </a:lt2>
      <a:accent1>
        <a:srgbClr val="240D6C"/>
      </a:accent1>
      <a:accent2>
        <a:srgbClr val="6A3099"/>
      </a:accent2>
      <a:accent3>
        <a:srgbClr val="763B9D"/>
      </a:accent3>
      <a:accent4>
        <a:srgbClr val="6F0E8F"/>
      </a:accent4>
      <a:accent5>
        <a:srgbClr val="B135B0"/>
      </a:accent5>
      <a:accent6>
        <a:srgbClr val="BF6BD8"/>
      </a:accent6>
      <a:hlink>
        <a:srgbClr val="5B2FE6"/>
      </a:hlink>
      <a:folHlink>
        <a:srgbClr val="BFBFB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Technology Consulting by Slidesgo">
  <a:themeElements>
    <a:clrScheme name="">
      <a:dk1>
        <a:srgbClr val="000000"/>
      </a:dk1>
      <a:lt1>
        <a:srgbClr val="FFFFFF"/>
      </a:lt1>
      <a:dk2>
        <a:srgbClr val="0F0025"/>
      </a:dk2>
      <a:lt2>
        <a:srgbClr val="1D0E39"/>
      </a:lt2>
      <a:accent1>
        <a:srgbClr val="8B5BF8"/>
      </a:accent1>
      <a:accent2>
        <a:srgbClr val="A766E2"/>
      </a:accent2>
      <a:accent3>
        <a:srgbClr val="BE71C9"/>
      </a:accent3>
      <a:accent4>
        <a:srgbClr val="D37AAC"/>
      </a:accent4>
      <a:accent5>
        <a:srgbClr val="E6838A"/>
      </a:accent5>
      <a:accent6>
        <a:srgbClr val="F88B5B"/>
      </a:accent6>
      <a:hlink>
        <a:srgbClr val="658BD5"/>
      </a:hlink>
      <a:folHlink>
        <a:srgbClr val="A16A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6_Technology Consulting by Slidesgo">
  <a:themeElements>
    <a:clrScheme name="">
      <a:dk1>
        <a:srgbClr val="000000"/>
      </a:dk1>
      <a:lt1>
        <a:srgbClr val="FFFFFF"/>
      </a:lt1>
      <a:dk2>
        <a:srgbClr val="0F0025"/>
      </a:dk2>
      <a:lt2>
        <a:srgbClr val="1D0E39"/>
      </a:lt2>
      <a:accent1>
        <a:srgbClr val="8B5BF8"/>
      </a:accent1>
      <a:accent2>
        <a:srgbClr val="A766E2"/>
      </a:accent2>
      <a:accent3>
        <a:srgbClr val="BE71C9"/>
      </a:accent3>
      <a:accent4>
        <a:srgbClr val="D37AAC"/>
      </a:accent4>
      <a:accent5>
        <a:srgbClr val="E6838A"/>
      </a:accent5>
      <a:accent6>
        <a:srgbClr val="F88B5B"/>
      </a:accent6>
      <a:hlink>
        <a:srgbClr val="658BD5"/>
      </a:hlink>
      <a:folHlink>
        <a:srgbClr val="A16A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7_Technology Consulting by Slidesgo">
  <a:themeElements>
    <a:clrScheme name="">
      <a:dk1>
        <a:srgbClr val="000000"/>
      </a:dk1>
      <a:lt1>
        <a:srgbClr val="FFFFFF"/>
      </a:lt1>
      <a:dk2>
        <a:srgbClr val="0F0025"/>
      </a:dk2>
      <a:lt2>
        <a:srgbClr val="1D0E39"/>
      </a:lt2>
      <a:accent1>
        <a:srgbClr val="8B5BF8"/>
      </a:accent1>
      <a:accent2>
        <a:srgbClr val="A766E2"/>
      </a:accent2>
      <a:accent3>
        <a:srgbClr val="BE71C9"/>
      </a:accent3>
      <a:accent4>
        <a:srgbClr val="D37AAC"/>
      </a:accent4>
      <a:accent5>
        <a:srgbClr val="E6838A"/>
      </a:accent5>
      <a:accent6>
        <a:srgbClr val="F88B5B"/>
      </a:accent6>
      <a:hlink>
        <a:srgbClr val="658BD5"/>
      </a:hlink>
      <a:folHlink>
        <a:srgbClr val="A16A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3717</Words>
  <Application>WPS 演示</Application>
  <PresentationFormat>全屏显示(16:9)</PresentationFormat>
  <Paragraphs>364</Paragraphs>
  <Slides>29</Slides>
  <Notes>11</Notes>
  <HiddenSlides>0</HiddenSlides>
  <MMClips>0</MMClips>
  <ScaleCrop>false</ScaleCrop>
  <HeadingPairs>
    <vt:vector size="6" baseType="variant">
      <vt:variant>
        <vt:lpstr>已用的字体</vt:lpstr>
      </vt:variant>
      <vt:variant>
        <vt:i4>20</vt:i4>
      </vt:variant>
      <vt:variant>
        <vt:lpstr>主题</vt:lpstr>
      </vt:variant>
      <vt:variant>
        <vt:i4>4</vt:i4>
      </vt:variant>
      <vt:variant>
        <vt:lpstr>幻灯片标题</vt:lpstr>
      </vt:variant>
      <vt:variant>
        <vt:i4>29</vt:i4>
      </vt:variant>
    </vt:vector>
  </HeadingPairs>
  <TitlesOfParts>
    <vt:vector size="53" baseType="lpstr">
      <vt:lpstr>Arial</vt:lpstr>
      <vt:lpstr>宋体</vt:lpstr>
      <vt:lpstr>Wingdings</vt:lpstr>
      <vt:lpstr>Arial</vt:lpstr>
      <vt:lpstr>Fjalla One</vt:lpstr>
      <vt:lpstr>Barlow Semi Condensed</vt:lpstr>
      <vt:lpstr>Barlow Semi Condensed Medium</vt:lpstr>
      <vt:lpstr>Roboto Condensed Light</vt:lpstr>
      <vt:lpstr>Roboto</vt:lpstr>
      <vt:lpstr>Tahoma</vt:lpstr>
      <vt:lpstr>微软雅黑</vt:lpstr>
      <vt:lpstr>Fjalla One</vt:lpstr>
      <vt:lpstr>等线</vt:lpstr>
      <vt:lpstr>Arial Unicode MS</vt:lpstr>
      <vt:lpstr>Roboto</vt:lpstr>
      <vt:lpstr>Fira Sans Extra Condensed Medium</vt:lpstr>
      <vt:lpstr>Segoe Print</vt:lpstr>
      <vt:lpstr>Barlow Semi Condensed</vt:lpstr>
      <vt:lpstr>Barlow Semi Condensed Medium</vt:lpstr>
      <vt:lpstr>Times New Roman</vt:lpstr>
      <vt:lpstr>3_Technology Consulting by Slidesgo</vt:lpstr>
      <vt:lpstr>2_Technology Consulting by Slidesgo</vt:lpstr>
      <vt:lpstr>6_Technology Consulting by Slidesgo</vt:lpstr>
      <vt:lpstr>7_Technology Consulting by Slidesgo</vt:lpstr>
      <vt:lpstr>PowerPoint 演示文稿</vt:lpstr>
      <vt:lpstr>PowerPoint 演示文稿</vt:lpstr>
      <vt:lpstr>PowerPoint 演示文稿</vt:lpstr>
      <vt:lpstr>Our Process</vt:lpstr>
      <vt:lpstr>Working Hours</vt:lpstr>
      <vt:lpstr>Data Introduction</vt:lpstr>
      <vt:lpstr>Security and Privacy</vt:lpstr>
      <vt:lpstr>Data Introduction</vt:lpstr>
      <vt:lpstr>PowerPoint 演示文稿</vt:lpstr>
      <vt:lpstr>PowerPoint 演示文稿</vt:lpstr>
      <vt:lpstr>PowerPoint 演示文稿</vt:lpstr>
      <vt:lpstr>Analysis</vt:lpstr>
      <vt:lpstr>Limitations</vt:lpstr>
      <vt:lpstr>PowerPoint 演示文稿</vt:lpstr>
      <vt:lpstr>PowerPoint 演示文稿</vt:lpstr>
      <vt:lpstr>Final Ranking Criteria</vt:lpstr>
      <vt:lpstr>Result  &amp; Recommendation</vt:lpstr>
      <vt:lpstr>PowerPoint 演示文稿</vt:lpstr>
      <vt:lpstr>Insights</vt:lpstr>
      <vt:lpstr>PowerPoint 演示文稿</vt:lpstr>
      <vt:lpstr>PowerPoint 演示文稿</vt:lpstr>
      <vt:lpstr>PowerPoint 演示文稿</vt:lpstr>
      <vt:lpstr>PowerPoint 演示文稿</vt:lpstr>
      <vt:lpstr>Reflection</vt:lpstr>
      <vt:lpstr>Business Benefits</vt:lpstr>
      <vt:lpstr>Reflection</vt:lpstr>
      <vt:lpstr>Reflection</vt:lpstr>
      <vt:lpstr>We create an economy where everyone wins!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Table of Contents</dc:title>
  <dc:creator/>
  <cp:lastModifiedBy>作业变成蝴蝶飞走了1392366634</cp:lastModifiedBy>
  <cp:revision>59</cp:revision>
  <dcterms:created xsi:type="dcterms:W3CDTF">2022-10-05T14:20:00Z</dcterms:created>
  <dcterms:modified xsi:type="dcterms:W3CDTF">2022-10-12T01:07:55Z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0x010100F3A83FED80B91B4CB659A66D00E513FE</vt:lpwstr>
  </property>
  <property fmtid="{D5CDD505-2E9C-101B-9397-08002B2CF9AE}" pid="3" name="MediaServiceImageTags">
    <vt:lpwstr/>
  </property>
  <property fmtid="{D5CDD505-2E9C-101B-9397-08002B2CF9AE}" pid="4" name="ICV">
    <vt:lpwstr>91E3866BBCB846A9B9C3AEBCCDB8A345</vt:lpwstr>
  </property>
  <property fmtid="{D5CDD505-2E9C-101B-9397-08002B2CF9AE}" pid="5" name="KSOProductBuildVer">
    <vt:lpwstr>2052-11.1.0.12358</vt:lpwstr>
  </property>
</Properties>
</file>

<file path=docProps/thumbnail.jpeg>
</file>